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505" r:id="rId4"/>
  </p:sldMasterIdLst>
  <p:notesMasterIdLst>
    <p:notesMasterId r:id="rId49"/>
  </p:notesMasterIdLst>
  <p:handoutMasterIdLst>
    <p:handoutMasterId r:id="rId50"/>
  </p:handoutMasterIdLst>
  <p:sldIdLst>
    <p:sldId id="317" r:id="rId5"/>
    <p:sldId id="349" r:id="rId6"/>
    <p:sldId id="569" r:id="rId7"/>
    <p:sldId id="587" r:id="rId8"/>
    <p:sldId id="570" r:id="rId9"/>
    <p:sldId id="571" r:id="rId10"/>
    <p:sldId id="572" r:id="rId11"/>
    <p:sldId id="573" r:id="rId12"/>
    <p:sldId id="588" r:id="rId13"/>
    <p:sldId id="574" r:id="rId14"/>
    <p:sldId id="589" r:id="rId15"/>
    <p:sldId id="575" r:id="rId16"/>
    <p:sldId id="590" r:id="rId17"/>
    <p:sldId id="577" r:id="rId18"/>
    <p:sldId id="576" r:id="rId19"/>
    <p:sldId id="579" r:id="rId20"/>
    <p:sldId id="580" r:id="rId21"/>
    <p:sldId id="591" r:id="rId22"/>
    <p:sldId id="581" r:id="rId23"/>
    <p:sldId id="584" r:id="rId24"/>
    <p:sldId id="586" r:id="rId25"/>
    <p:sldId id="596" r:id="rId26"/>
    <p:sldId id="595" r:id="rId27"/>
    <p:sldId id="598" r:id="rId28"/>
    <p:sldId id="585" r:id="rId29"/>
    <p:sldId id="593" r:id="rId30"/>
    <p:sldId id="597" r:id="rId31"/>
    <p:sldId id="594" r:id="rId32"/>
    <p:sldId id="592" r:id="rId33"/>
    <p:sldId id="599" r:id="rId34"/>
    <p:sldId id="602" r:id="rId35"/>
    <p:sldId id="600" r:id="rId36"/>
    <p:sldId id="601" r:id="rId37"/>
    <p:sldId id="603" r:id="rId38"/>
    <p:sldId id="604" r:id="rId39"/>
    <p:sldId id="609" r:id="rId40"/>
    <p:sldId id="605" r:id="rId41"/>
    <p:sldId id="611" r:id="rId42"/>
    <p:sldId id="610" r:id="rId43"/>
    <p:sldId id="613" r:id="rId44"/>
    <p:sldId id="614" r:id="rId45"/>
    <p:sldId id="615" r:id="rId46"/>
    <p:sldId id="616" r:id="rId47"/>
    <p:sldId id="617" r:id="rId4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E4D94A8-8AFF-4EAA-AB6B-155F2710A70F}">
          <p14:sldIdLst>
            <p14:sldId id="317"/>
            <p14:sldId id="349"/>
            <p14:sldId id="569"/>
            <p14:sldId id="587"/>
            <p14:sldId id="570"/>
            <p14:sldId id="571"/>
            <p14:sldId id="572"/>
            <p14:sldId id="573"/>
            <p14:sldId id="588"/>
            <p14:sldId id="574"/>
            <p14:sldId id="589"/>
            <p14:sldId id="575"/>
            <p14:sldId id="590"/>
            <p14:sldId id="577"/>
            <p14:sldId id="576"/>
            <p14:sldId id="579"/>
            <p14:sldId id="580"/>
            <p14:sldId id="591"/>
            <p14:sldId id="581"/>
            <p14:sldId id="584"/>
            <p14:sldId id="586"/>
            <p14:sldId id="596"/>
            <p14:sldId id="595"/>
            <p14:sldId id="598"/>
            <p14:sldId id="585"/>
            <p14:sldId id="593"/>
            <p14:sldId id="597"/>
            <p14:sldId id="594"/>
            <p14:sldId id="592"/>
            <p14:sldId id="599"/>
            <p14:sldId id="602"/>
            <p14:sldId id="600"/>
            <p14:sldId id="601"/>
            <p14:sldId id="603"/>
            <p14:sldId id="604"/>
            <p14:sldId id="609"/>
            <p14:sldId id="605"/>
            <p14:sldId id="611"/>
            <p14:sldId id="610"/>
            <p14:sldId id="613"/>
            <p14:sldId id="614"/>
            <p14:sldId id="615"/>
            <p14:sldId id="616"/>
            <p14:sldId id="617"/>
          </p14:sldIdLst>
        </p14:section>
        <p14:section name="Default Section" id="{6347400F-8AFC-4C6A-ADBF-83D4A8FE9D39}">
          <p14:sldIdLst/>
        </p14:section>
        <p14:section name="Untitled Section" id="{8E4DE495-A550-4911-96BB-9FFA805AED4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33CC33"/>
    <a:srgbClr val="CCFF66"/>
    <a:srgbClr val="99FF66"/>
    <a:srgbClr val="660066"/>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D238BC-5A45-4028-B2B2-5C100E96948E}" v="834" dt="2023-08-04T18:25:51.6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91684" autoAdjust="0"/>
  </p:normalViewPr>
  <p:slideViewPr>
    <p:cSldViewPr>
      <p:cViewPr varScale="1">
        <p:scale>
          <a:sx n="66" d="100"/>
          <a:sy n="66" d="100"/>
        </p:scale>
        <p:origin x="162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1" d="100"/>
          <a:sy n="61" d="100"/>
        </p:scale>
        <p:origin x="-1698" y="-60"/>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e Grable" userId="S::mgrable@nrcollab.org::404d538f-2288-4008-9c85-53f35a1abf80" providerId="AD" clId="Web-{3F1FF1A2-986E-F89F-1998-33FC9F87E01B}"/>
    <pc:docChg chg="addSld delSld modSld sldOrd modSection">
      <pc:chgData name="Marie Grable" userId="S::mgrable@nrcollab.org::404d538f-2288-4008-9c85-53f35a1abf80" providerId="AD" clId="Web-{3F1FF1A2-986E-F89F-1998-33FC9F87E01B}" dt="2023-07-31T20:09:14.445" v="820" actId="20577"/>
      <pc:docMkLst>
        <pc:docMk/>
      </pc:docMkLst>
      <pc:sldChg chg="addSp delSp modSp mod ord setBg setFolMasterObjs">
        <pc:chgData name="Marie Grable" userId="S::mgrable@nrcollab.org::404d538f-2288-4008-9c85-53f35a1abf80" providerId="AD" clId="Web-{3F1FF1A2-986E-F89F-1998-33FC9F87E01B}" dt="2023-07-31T20:08:12.521" v="815" actId="1076"/>
        <pc:sldMkLst>
          <pc:docMk/>
          <pc:sldMk cId="0" sldId="317"/>
        </pc:sldMkLst>
        <pc:spChg chg="mod">
          <ac:chgData name="Marie Grable" userId="S::mgrable@nrcollab.org::404d538f-2288-4008-9c85-53f35a1abf80" providerId="AD" clId="Web-{3F1FF1A2-986E-F89F-1998-33FC9F87E01B}" dt="2023-07-31T20:07:22.738" v="810"/>
          <ac:spMkLst>
            <pc:docMk/>
            <pc:sldMk cId="0" sldId="317"/>
            <ac:spMk id="8195" creationId="{00000000-0000-0000-0000-000000000000}"/>
          </ac:spMkLst>
        </pc:spChg>
        <pc:spChg chg="mod">
          <ac:chgData name="Marie Grable" userId="S::mgrable@nrcollab.org::404d538f-2288-4008-9c85-53f35a1abf80" providerId="AD" clId="Web-{3F1FF1A2-986E-F89F-1998-33FC9F87E01B}" dt="2023-07-31T20:07:22.738" v="810"/>
          <ac:spMkLst>
            <pc:docMk/>
            <pc:sldMk cId="0" sldId="317"/>
            <ac:spMk id="10242" creationId="{00000000-0000-0000-0000-000000000000}"/>
          </ac:spMkLst>
        </pc:spChg>
        <pc:spChg chg="mod">
          <ac:chgData name="Marie Grable" userId="S::mgrable@nrcollab.org::404d538f-2288-4008-9c85-53f35a1abf80" providerId="AD" clId="Web-{3F1FF1A2-986E-F89F-1998-33FC9F87E01B}" dt="2023-07-31T20:08:07.427" v="814" actId="14100"/>
          <ac:spMkLst>
            <pc:docMk/>
            <pc:sldMk cId="0" sldId="317"/>
            <ac:spMk id="16386" creationId="{00000000-0000-0000-0000-000000000000}"/>
          </ac:spMkLst>
        </pc:spChg>
        <pc:spChg chg="add del">
          <ac:chgData name="Marie Grable" userId="S::mgrable@nrcollab.org::404d538f-2288-4008-9c85-53f35a1abf80" providerId="AD" clId="Web-{3F1FF1A2-986E-F89F-1998-33FC9F87E01B}" dt="2023-07-31T20:07:22.738" v="810"/>
          <ac:spMkLst>
            <pc:docMk/>
            <pc:sldMk cId="0" sldId="317"/>
            <ac:spMk id="16398" creationId="{E91DC736-0EF8-4F87-9146-EBF1D2EE4D3D}"/>
          </ac:spMkLst>
        </pc:spChg>
        <pc:spChg chg="add del">
          <ac:chgData name="Marie Grable" userId="S::mgrable@nrcollab.org::404d538f-2288-4008-9c85-53f35a1abf80" providerId="AD" clId="Web-{3F1FF1A2-986E-F89F-1998-33FC9F87E01B}" dt="2023-07-31T20:07:22.738" v="810"/>
          <ac:spMkLst>
            <pc:docMk/>
            <pc:sldMk cId="0" sldId="317"/>
            <ac:spMk id="16401" creationId="{097CD68E-23E3-4007-8847-CD0944C4F7BE}"/>
          </ac:spMkLst>
        </pc:spChg>
        <pc:spChg chg="add del">
          <ac:chgData name="Marie Grable" userId="S::mgrable@nrcollab.org::404d538f-2288-4008-9c85-53f35a1abf80" providerId="AD" clId="Web-{3F1FF1A2-986E-F89F-1998-33FC9F87E01B}" dt="2023-07-31T20:07:22.738" v="810"/>
          <ac:spMkLst>
            <pc:docMk/>
            <pc:sldMk cId="0" sldId="317"/>
            <ac:spMk id="16402" creationId="{AF2F604E-43BE-4DC3-B983-E071523364F8}"/>
          </ac:spMkLst>
        </pc:spChg>
        <pc:spChg chg="add del">
          <ac:chgData name="Marie Grable" userId="S::mgrable@nrcollab.org::404d538f-2288-4008-9c85-53f35a1abf80" providerId="AD" clId="Web-{3F1FF1A2-986E-F89F-1998-33FC9F87E01B}" dt="2023-07-31T20:07:22.738" v="810"/>
          <ac:spMkLst>
            <pc:docMk/>
            <pc:sldMk cId="0" sldId="317"/>
            <ac:spMk id="16403" creationId="{08C9B587-E65E-4B52-B37C-ABEBB6E87928}"/>
          </ac:spMkLst>
        </pc:spChg>
        <pc:picChg chg="add mod ord">
          <ac:chgData name="Marie Grable" userId="S::mgrable@nrcollab.org::404d538f-2288-4008-9c85-53f35a1abf80" providerId="AD" clId="Web-{3F1FF1A2-986E-F89F-1998-33FC9F87E01B}" dt="2023-07-31T20:08:12.521" v="815" actId="1076"/>
          <ac:picMkLst>
            <pc:docMk/>
            <pc:sldMk cId="0" sldId="317"/>
            <ac:picMk id="2" creationId="{1F3BD88A-2A1C-0F60-74FF-DDDA0B4DC59F}"/>
          </ac:picMkLst>
        </pc:picChg>
      </pc:sldChg>
      <pc:sldChg chg="del">
        <pc:chgData name="Marie Grable" userId="S::mgrable@nrcollab.org::404d538f-2288-4008-9c85-53f35a1abf80" providerId="AD" clId="Web-{3F1FF1A2-986E-F89F-1998-33FC9F87E01B}" dt="2023-07-31T15:05:13.658" v="131"/>
        <pc:sldMkLst>
          <pc:docMk/>
          <pc:sldMk cId="0" sldId="363"/>
        </pc:sldMkLst>
      </pc:sldChg>
      <pc:sldChg chg="del">
        <pc:chgData name="Marie Grable" userId="S::mgrable@nrcollab.org::404d538f-2288-4008-9c85-53f35a1abf80" providerId="AD" clId="Web-{3F1FF1A2-986E-F89F-1998-33FC9F87E01B}" dt="2023-07-31T19:11:06.319" v="693"/>
        <pc:sldMkLst>
          <pc:docMk/>
          <pc:sldMk cId="0" sldId="392"/>
        </pc:sldMkLst>
      </pc:sldChg>
      <pc:sldChg chg="del">
        <pc:chgData name="Marie Grable" userId="S::mgrable@nrcollab.org::404d538f-2288-4008-9c85-53f35a1abf80" providerId="AD" clId="Web-{3F1FF1A2-986E-F89F-1998-33FC9F87E01B}" dt="2023-07-31T19:10:59.850" v="691"/>
        <pc:sldMkLst>
          <pc:docMk/>
          <pc:sldMk cId="0" sldId="393"/>
        </pc:sldMkLst>
      </pc:sldChg>
      <pc:sldChg chg="del">
        <pc:chgData name="Marie Grable" userId="S::mgrable@nrcollab.org::404d538f-2288-4008-9c85-53f35a1abf80" providerId="AD" clId="Web-{3F1FF1A2-986E-F89F-1998-33FC9F87E01B}" dt="2023-07-31T19:11:03.100" v="692"/>
        <pc:sldMkLst>
          <pc:docMk/>
          <pc:sldMk cId="0" sldId="394"/>
        </pc:sldMkLst>
      </pc:sldChg>
      <pc:sldChg chg="del ord">
        <pc:chgData name="Marie Grable" userId="S::mgrable@nrcollab.org::404d538f-2288-4008-9c85-53f35a1abf80" providerId="AD" clId="Web-{3F1FF1A2-986E-F89F-1998-33FC9F87E01B}" dt="2023-07-31T19:10:07.832" v="690"/>
        <pc:sldMkLst>
          <pc:docMk/>
          <pc:sldMk cId="0" sldId="397"/>
        </pc:sldMkLst>
      </pc:sldChg>
      <pc:sldChg chg="del">
        <pc:chgData name="Marie Grable" userId="S::mgrable@nrcollab.org::404d538f-2288-4008-9c85-53f35a1abf80" providerId="AD" clId="Web-{3F1FF1A2-986E-F89F-1998-33FC9F87E01B}" dt="2023-07-31T17:59:00.096" v="215"/>
        <pc:sldMkLst>
          <pc:docMk/>
          <pc:sldMk cId="0" sldId="444"/>
        </pc:sldMkLst>
      </pc:sldChg>
      <pc:sldChg chg="del">
        <pc:chgData name="Marie Grable" userId="S::mgrable@nrcollab.org::404d538f-2288-4008-9c85-53f35a1abf80" providerId="AD" clId="Web-{3F1FF1A2-986E-F89F-1998-33FC9F87E01B}" dt="2023-07-31T18:17:09.999" v="353"/>
        <pc:sldMkLst>
          <pc:docMk/>
          <pc:sldMk cId="0" sldId="445"/>
        </pc:sldMkLst>
      </pc:sldChg>
      <pc:sldChg chg="del">
        <pc:chgData name="Marie Grable" userId="S::mgrable@nrcollab.org::404d538f-2288-4008-9c85-53f35a1abf80" providerId="AD" clId="Web-{3F1FF1A2-986E-F89F-1998-33FC9F87E01B}" dt="2023-07-31T17:59:32.675" v="216"/>
        <pc:sldMkLst>
          <pc:docMk/>
          <pc:sldMk cId="0" sldId="451"/>
        </pc:sldMkLst>
      </pc:sldChg>
      <pc:sldChg chg="del">
        <pc:chgData name="Marie Grable" userId="S::mgrable@nrcollab.org::404d538f-2288-4008-9c85-53f35a1abf80" providerId="AD" clId="Web-{3F1FF1A2-986E-F89F-1998-33FC9F87E01B}" dt="2023-07-31T15:04:38.579" v="129"/>
        <pc:sldMkLst>
          <pc:docMk/>
          <pc:sldMk cId="0" sldId="463"/>
        </pc:sldMkLst>
      </pc:sldChg>
      <pc:sldChg chg="del">
        <pc:chgData name="Marie Grable" userId="S::mgrable@nrcollab.org::404d538f-2288-4008-9c85-53f35a1abf80" providerId="AD" clId="Web-{3F1FF1A2-986E-F89F-1998-33FC9F87E01B}" dt="2023-07-31T15:04:44.673" v="130"/>
        <pc:sldMkLst>
          <pc:docMk/>
          <pc:sldMk cId="0" sldId="464"/>
        </pc:sldMkLst>
      </pc:sldChg>
      <pc:sldChg chg="del">
        <pc:chgData name="Marie Grable" userId="S::mgrable@nrcollab.org::404d538f-2288-4008-9c85-53f35a1abf80" providerId="AD" clId="Web-{3F1FF1A2-986E-F89F-1998-33FC9F87E01B}" dt="2023-07-31T14:49:08.694" v="3"/>
        <pc:sldMkLst>
          <pc:docMk/>
          <pc:sldMk cId="0" sldId="483"/>
        </pc:sldMkLst>
      </pc:sldChg>
      <pc:sldChg chg="del">
        <pc:chgData name="Marie Grable" userId="S::mgrable@nrcollab.org::404d538f-2288-4008-9c85-53f35a1abf80" providerId="AD" clId="Web-{3F1FF1A2-986E-F89F-1998-33FC9F87E01B}" dt="2023-07-31T19:09:47.081" v="688"/>
        <pc:sldMkLst>
          <pc:docMk/>
          <pc:sldMk cId="0" sldId="547"/>
        </pc:sldMkLst>
      </pc:sldChg>
      <pc:sldChg chg="del">
        <pc:chgData name="Marie Grable" userId="S::mgrable@nrcollab.org::404d538f-2288-4008-9c85-53f35a1abf80" providerId="AD" clId="Web-{3F1FF1A2-986E-F89F-1998-33FC9F87E01B}" dt="2023-07-31T19:09:42.503" v="687"/>
        <pc:sldMkLst>
          <pc:docMk/>
          <pc:sldMk cId="0" sldId="548"/>
        </pc:sldMkLst>
      </pc:sldChg>
      <pc:sldChg chg="del">
        <pc:chgData name="Marie Grable" userId="S::mgrable@nrcollab.org::404d538f-2288-4008-9c85-53f35a1abf80" providerId="AD" clId="Web-{3F1FF1A2-986E-F89F-1998-33FC9F87E01B}" dt="2023-07-31T19:07:53.998" v="671"/>
        <pc:sldMkLst>
          <pc:docMk/>
          <pc:sldMk cId="2435515651" sldId="550"/>
        </pc:sldMkLst>
      </pc:sldChg>
      <pc:sldChg chg="del">
        <pc:chgData name="Marie Grable" userId="S::mgrable@nrcollab.org::404d538f-2288-4008-9c85-53f35a1abf80" providerId="AD" clId="Web-{3F1FF1A2-986E-F89F-1998-33FC9F87E01B}" dt="2023-07-31T19:09:08.251" v="679"/>
        <pc:sldMkLst>
          <pc:docMk/>
          <pc:sldMk cId="3811472434" sldId="552"/>
        </pc:sldMkLst>
      </pc:sldChg>
      <pc:sldChg chg="del">
        <pc:chgData name="Marie Grable" userId="S::mgrable@nrcollab.org::404d538f-2288-4008-9c85-53f35a1abf80" providerId="AD" clId="Web-{3F1FF1A2-986E-F89F-1998-33FC9F87E01B}" dt="2023-07-31T19:09:12.345" v="680"/>
        <pc:sldMkLst>
          <pc:docMk/>
          <pc:sldMk cId="227530894" sldId="553"/>
        </pc:sldMkLst>
      </pc:sldChg>
      <pc:sldChg chg="del ord">
        <pc:chgData name="Marie Grable" userId="S::mgrable@nrcollab.org::404d538f-2288-4008-9c85-53f35a1abf80" providerId="AD" clId="Web-{3F1FF1A2-986E-F89F-1998-33FC9F87E01B}" dt="2023-07-31T19:09:20.627" v="682"/>
        <pc:sldMkLst>
          <pc:docMk/>
          <pc:sldMk cId="3805136184" sldId="554"/>
        </pc:sldMkLst>
      </pc:sldChg>
      <pc:sldChg chg="del">
        <pc:chgData name="Marie Grable" userId="S::mgrable@nrcollab.org::404d538f-2288-4008-9c85-53f35a1abf80" providerId="AD" clId="Web-{3F1FF1A2-986E-F89F-1998-33FC9F87E01B}" dt="2023-07-31T19:09:16.127" v="681"/>
        <pc:sldMkLst>
          <pc:docMk/>
          <pc:sldMk cId="398217853" sldId="555"/>
        </pc:sldMkLst>
      </pc:sldChg>
      <pc:sldChg chg="del ord">
        <pc:chgData name="Marie Grable" userId="S::mgrable@nrcollab.org::404d538f-2288-4008-9c85-53f35a1abf80" providerId="AD" clId="Web-{3F1FF1A2-986E-F89F-1998-33FC9F87E01B}" dt="2023-07-31T19:09:23.893" v="683"/>
        <pc:sldMkLst>
          <pc:docMk/>
          <pc:sldMk cId="2213553518" sldId="557"/>
        </pc:sldMkLst>
      </pc:sldChg>
      <pc:sldChg chg="del">
        <pc:chgData name="Marie Grable" userId="S::mgrable@nrcollab.org::404d538f-2288-4008-9c85-53f35a1abf80" providerId="AD" clId="Web-{3F1FF1A2-986E-F89F-1998-33FC9F87E01B}" dt="2023-07-31T19:08:35.781" v="677"/>
        <pc:sldMkLst>
          <pc:docMk/>
          <pc:sldMk cId="198780410" sldId="558"/>
        </pc:sldMkLst>
      </pc:sldChg>
      <pc:sldChg chg="del">
        <pc:chgData name="Marie Grable" userId="S::mgrable@nrcollab.org::404d538f-2288-4008-9c85-53f35a1abf80" providerId="AD" clId="Web-{3F1FF1A2-986E-F89F-1998-33FC9F87E01B}" dt="2023-07-31T19:08:17.656" v="675"/>
        <pc:sldMkLst>
          <pc:docMk/>
          <pc:sldMk cId="1831901407" sldId="559"/>
        </pc:sldMkLst>
      </pc:sldChg>
      <pc:sldChg chg="del">
        <pc:chgData name="Marie Grable" userId="S::mgrable@nrcollab.org::404d538f-2288-4008-9c85-53f35a1abf80" providerId="AD" clId="Web-{3F1FF1A2-986E-F89F-1998-33FC9F87E01B}" dt="2023-07-31T19:08:12.374" v="674"/>
        <pc:sldMkLst>
          <pc:docMk/>
          <pc:sldMk cId="79757601" sldId="560"/>
        </pc:sldMkLst>
      </pc:sldChg>
      <pc:sldChg chg="del">
        <pc:chgData name="Marie Grable" userId="S::mgrable@nrcollab.org::404d538f-2288-4008-9c85-53f35a1abf80" providerId="AD" clId="Web-{3F1FF1A2-986E-F89F-1998-33FC9F87E01B}" dt="2023-07-31T19:09:56.847" v="689"/>
        <pc:sldMkLst>
          <pc:docMk/>
          <pc:sldMk cId="3941871358" sldId="561"/>
        </pc:sldMkLst>
      </pc:sldChg>
      <pc:sldChg chg="del">
        <pc:chgData name="Marie Grable" userId="S::mgrable@nrcollab.org::404d538f-2288-4008-9c85-53f35a1abf80" providerId="AD" clId="Web-{3F1FF1A2-986E-F89F-1998-33FC9F87E01B}" dt="2023-07-31T19:09:36.471" v="686"/>
        <pc:sldMkLst>
          <pc:docMk/>
          <pc:sldMk cId="3605816683" sldId="562"/>
        </pc:sldMkLst>
      </pc:sldChg>
      <pc:sldChg chg="del">
        <pc:chgData name="Marie Grable" userId="S::mgrable@nrcollab.org::404d538f-2288-4008-9c85-53f35a1abf80" providerId="AD" clId="Web-{3F1FF1A2-986E-F89F-1998-33FC9F87E01B}" dt="2023-07-31T19:09:28.190" v="684"/>
        <pc:sldMkLst>
          <pc:docMk/>
          <pc:sldMk cId="0" sldId="563"/>
        </pc:sldMkLst>
      </pc:sldChg>
      <pc:sldChg chg="del">
        <pc:chgData name="Marie Grable" userId="S::mgrable@nrcollab.org::404d538f-2288-4008-9c85-53f35a1abf80" providerId="AD" clId="Web-{3F1FF1A2-986E-F89F-1998-33FC9F87E01B}" dt="2023-07-31T19:09:31.612" v="685"/>
        <pc:sldMkLst>
          <pc:docMk/>
          <pc:sldMk cId="3576261455" sldId="564"/>
        </pc:sldMkLst>
      </pc:sldChg>
      <pc:sldChg chg="del">
        <pc:chgData name="Marie Grable" userId="S::mgrable@nrcollab.org::404d538f-2288-4008-9c85-53f35a1abf80" providerId="AD" clId="Web-{3F1FF1A2-986E-F89F-1998-33FC9F87E01B}" dt="2023-07-31T19:09:04.189" v="678"/>
        <pc:sldMkLst>
          <pc:docMk/>
          <pc:sldMk cId="1634036938" sldId="565"/>
        </pc:sldMkLst>
      </pc:sldChg>
      <pc:sldChg chg="del">
        <pc:chgData name="Marie Grable" userId="S::mgrable@nrcollab.org::404d538f-2288-4008-9c85-53f35a1abf80" providerId="AD" clId="Web-{3F1FF1A2-986E-F89F-1998-33FC9F87E01B}" dt="2023-07-31T19:07:58.420" v="672"/>
        <pc:sldMkLst>
          <pc:docMk/>
          <pc:sldMk cId="239722960" sldId="566"/>
        </pc:sldMkLst>
      </pc:sldChg>
      <pc:sldChg chg="del ord">
        <pc:chgData name="Marie Grable" userId="S::mgrable@nrcollab.org::404d538f-2288-4008-9c85-53f35a1abf80" providerId="AD" clId="Web-{3F1FF1A2-986E-F89F-1998-33FC9F87E01B}" dt="2023-07-31T19:08:02.780" v="673"/>
        <pc:sldMkLst>
          <pc:docMk/>
          <pc:sldMk cId="3304357913" sldId="567"/>
        </pc:sldMkLst>
      </pc:sldChg>
      <pc:sldChg chg="del">
        <pc:chgData name="Marie Grable" userId="S::mgrable@nrcollab.org::404d538f-2288-4008-9c85-53f35a1abf80" providerId="AD" clId="Web-{3F1FF1A2-986E-F89F-1998-33FC9F87E01B}" dt="2023-07-31T19:08:28.422" v="676"/>
        <pc:sldMkLst>
          <pc:docMk/>
          <pc:sldMk cId="0" sldId="568"/>
        </pc:sldMkLst>
      </pc:sldChg>
      <pc:sldChg chg="addSp delSp modSp">
        <pc:chgData name="Marie Grable" userId="S::mgrable@nrcollab.org::404d538f-2288-4008-9c85-53f35a1abf80" providerId="AD" clId="Web-{3F1FF1A2-986E-F89F-1998-33FC9F87E01B}" dt="2023-07-31T19:41:19.189" v="760"/>
        <pc:sldMkLst>
          <pc:docMk/>
          <pc:sldMk cId="153559340" sldId="585"/>
        </pc:sldMkLst>
        <pc:spChg chg="del">
          <ac:chgData name="Marie Grable" userId="S::mgrable@nrcollab.org::404d538f-2288-4008-9c85-53f35a1abf80" providerId="AD" clId="Web-{3F1FF1A2-986E-F89F-1998-33FC9F87E01B}" dt="2023-07-31T19:41:19.189" v="760"/>
          <ac:spMkLst>
            <pc:docMk/>
            <pc:sldMk cId="153559340" sldId="585"/>
            <ac:spMk id="2" creationId="{076FD04C-6BC0-73F8-95C8-DDEB9DD9CB56}"/>
          </ac:spMkLst>
        </pc:spChg>
        <pc:picChg chg="add mod">
          <ac:chgData name="Marie Grable" userId="S::mgrable@nrcollab.org::404d538f-2288-4008-9c85-53f35a1abf80" providerId="AD" clId="Web-{3F1FF1A2-986E-F89F-1998-33FC9F87E01B}" dt="2023-07-31T19:41:11.939" v="759" actId="1076"/>
          <ac:picMkLst>
            <pc:docMk/>
            <pc:sldMk cId="153559340" sldId="585"/>
            <ac:picMk id="5" creationId="{2DD2C113-7D29-1E48-AD54-382DDB4E5756}"/>
          </ac:picMkLst>
        </pc:picChg>
      </pc:sldChg>
      <pc:sldChg chg="addSp delSp modSp">
        <pc:chgData name="Marie Grable" userId="S::mgrable@nrcollab.org::404d538f-2288-4008-9c85-53f35a1abf80" providerId="AD" clId="Web-{3F1FF1A2-986E-F89F-1998-33FC9F87E01B}" dt="2023-07-31T19:31:18.509" v="722" actId="20577"/>
        <pc:sldMkLst>
          <pc:docMk/>
          <pc:sldMk cId="1728909472" sldId="587"/>
        </pc:sldMkLst>
        <pc:spChg chg="del">
          <ac:chgData name="Marie Grable" userId="S::mgrable@nrcollab.org::404d538f-2288-4008-9c85-53f35a1abf80" providerId="AD" clId="Web-{3F1FF1A2-986E-F89F-1998-33FC9F87E01B}" dt="2023-07-31T19:31:09.196" v="720"/>
          <ac:spMkLst>
            <pc:docMk/>
            <pc:sldMk cId="1728909472" sldId="587"/>
            <ac:spMk id="2" creationId="{9C13E3B5-67B3-6D7E-564F-B70FDE73C385}"/>
          </ac:spMkLst>
        </pc:spChg>
        <pc:spChg chg="mod">
          <ac:chgData name="Marie Grable" userId="S::mgrable@nrcollab.org::404d538f-2288-4008-9c85-53f35a1abf80" providerId="AD" clId="Web-{3F1FF1A2-986E-F89F-1998-33FC9F87E01B}" dt="2023-07-31T19:31:18.509" v="722" actId="20577"/>
          <ac:spMkLst>
            <pc:docMk/>
            <pc:sldMk cId="1728909472" sldId="587"/>
            <ac:spMk id="3" creationId="{AD33596B-58E6-A77D-6C6B-533128D7AE6A}"/>
          </ac:spMkLst>
        </pc:spChg>
        <pc:picChg chg="add mod">
          <ac:chgData name="Marie Grable" userId="S::mgrable@nrcollab.org::404d538f-2288-4008-9c85-53f35a1abf80" providerId="AD" clId="Web-{3F1FF1A2-986E-F89F-1998-33FC9F87E01B}" dt="2023-07-31T19:21:58.158" v="699" actId="1076"/>
          <ac:picMkLst>
            <pc:docMk/>
            <pc:sldMk cId="1728909472" sldId="587"/>
            <ac:picMk id="5" creationId="{2B7F2EE5-BAF1-B3AE-9565-97B80A1192EC}"/>
          </ac:picMkLst>
        </pc:picChg>
      </pc:sldChg>
      <pc:sldChg chg="addSp delSp modSp mod setBg">
        <pc:chgData name="Marie Grable" userId="S::mgrable@nrcollab.org::404d538f-2288-4008-9c85-53f35a1abf80" providerId="AD" clId="Web-{3F1FF1A2-986E-F89F-1998-33FC9F87E01B}" dt="2023-07-31T19:25:48.433" v="710" actId="20577"/>
        <pc:sldMkLst>
          <pc:docMk/>
          <pc:sldMk cId="3518637089" sldId="588"/>
        </pc:sldMkLst>
        <pc:spChg chg="del mod">
          <ac:chgData name="Marie Grable" userId="S::mgrable@nrcollab.org::404d538f-2288-4008-9c85-53f35a1abf80" providerId="AD" clId="Web-{3F1FF1A2-986E-F89F-1998-33FC9F87E01B}" dt="2023-07-31T19:25:03.790" v="703"/>
          <ac:spMkLst>
            <pc:docMk/>
            <pc:sldMk cId="3518637089" sldId="588"/>
            <ac:spMk id="2" creationId="{B7EBE2D2-E44F-ADA6-3792-469E73387EB2}"/>
          </ac:spMkLst>
        </pc:spChg>
        <pc:spChg chg="mod">
          <ac:chgData name="Marie Grable" userId="S::mgrable@nrcollab.org::404d538f-2288-4008-9c85-53f35a1abf80" providerId="AD" clId="Web-{3F1FF1A2-986E-F89F-1998-33FC9F87E01B}" dt="2023-07-31T19:25:48.433" v="710" actId="20577"/>
          <ac:spMkLst>
            <pc:docMk/>
            <pc:sldMk cId="3518637089" sldId="588"/>
            <ac:spMk id="3" creationId="{7E2379BD-5DB9-6980-B276-C152414E0A21}"/>
          </ac:spMkLst>
        </pc:spChg>
        <pc:spChg chg="mod">
          <ac:chgData name="Marie Grable" userId="S::mgrable@nrcollab.org::404d538f-2288-4008-9c85-53f35a1abf80" providerId="AD" clId="Web-{3F1FF1A2-986E-F89F-1998-33FC9F87E01B}" dt="2023-07-31T19:24:51.727" v="702"/>
          <ac:spMkLst>
            <pc:docMk/>
            <pc:sldMk cId="3518637089" sldId="588"/>
            <ac:spMk id="4" creationId="{66C60493-0F5B-64FA-3B8A-CEC4A08171DA}"/>
          </ac:spMkLst>
        </pc:spChg>
        <pc:spChg chg="add">
          <ac:chgData name="Marie Grable" userId="S::mgrable@nrcollab.org::404d538f-2288-4008-9c85-53f35a1abf80" providerId="AD" clId="Web-{3F1FF1A2-986E-F89F-1998-33FC9F87E01B}" dt="2023-07-31T19:24:51.727" v="702"/>
          <ac:spMkLst>
            <pc:docMk/>
            <pc:sldMk cId="3518637089" sldId="588"/>
            <ac:spMk id="10" creationId="{3346177D-ADC4-4968-B747-5CFCD390B5B9}"/>
          </ac:spMkLst>
        </pc:spChg>
        <pc:spChg chg="add">
          <ac:chgData name="Marie Grable" userId="S::mgrable@nrcollab.org::404d538f-2288-4008-9c85-53f35a1abf80" providerId="AD" clId="Web-{3F1FF1A2-986E-F89F-1998-33FC9F87E01B}" dt="2023-07-31T19:24:51.727" v="702"/>
          <ac:spMkLst>
            <pc:docMk/>
            <pc:sldMk cId="3518637089" sldId="588"/>
            <ac:spMk id="12" creationId="{0844A943-BF79-4FEA-ABB1-3BD54D236606}"/>
          </ac:spMkLst>
        </pc:spChg>
        <pc:spChg chg="add">
          <ac:chgData name="Marie Grable" userId="S::mgrable@nrcollab.org::404d538f-2288-4008-9c85-53f35a1abf80" providerId="AD" clId="Web-{3F1FF1A2-986E-F89F-1998-33FC9F87E01B}" dt="2023-07-31T19:24:51.727" v="702"/>
          <ac:spMkLst>
            <pc:docMk/>
            <pc:sldMk cId="3518637089" sldId="588"/>
            <ac:spMk id="14" creationId="{6437CC72-F4A8-4DC3-AFAB-D22C482C8100}"/>
          </ac:spMkLst>
        </pc:spChg>
        <pc:picChg chg="add mod ord">
          <ac:chgData name="Marie Grable" userId="S::mgrable@nrcollab.org::404d538f-2288-4008-9c85-53f35a1abf80" providerId="AD" clId="Web-{3F1FF1A2-986E-F89F-1998-33FC9F87E01B}" dt="2023-07-31T19:24:51.727" v="702"/>
          <ac:picMkLst>
            <pc:docMk/>
            <pc:sldMk cId="3518637089" sldId="588"/>
            <ac:picMk id="5" creationId="{9B01DCA0-242E-2D35-8212-68F04A4573E6}"/>
          </ac:picMkLst>
        </pc:picChg>
      </pc:sldChg>
      <pc:sldChg chg="addSp delSp modSp ord">
        <pc:chgData name="Marie Grable" userId="S::mgrable@nrcollab.org::404d538f-2288-4008-9c85-53f35a1abf80" providerId="AD" clId="Web-{3F1FF1A2-986E-F89F-1998-33FC9F87E01B}" dt="2023-07-31T19:30:35.944" v="719"/>
        <pc:sldMkLst>
          <pc:docMk/>
          <pc:sldMk cId="1453457871" sldId="589"/>
        </pc:sldMkLst>
        <pc:spChg chg="del">
          <ac:chgData name="Marie Grable" userId="S::mgrable@nrcollab.org::404d538f-2288-4008-9c85-53f35a1abf80" providerId="AD" clId="Web-{3F1FF1A2-986E-F89F-1998-33FC9F87E01B}" dt="2023-07-31T19:30:35.944" v="719"/>
          <ac:spMkLst>
            <pc:docMk/>
            <pc:sldMk cId="1453457871" sldId="589"/>
            <ac:spMk id="2" creationId="{9D974F67-9A6B-280C-6F4B-3C542F66ECEF}"/>
          </ac:spMkLst>
        </pc:spChg>
        <pc:spChg chg="mod">
          <ac:chgData name="Marie Grable" userId="S::mgrable@nrcollab.org::404d538f-2288-4008-9c85-53f35a1abf80" providerId="AD" clId="Web-{3F1FF1A2-986E-F89F-1998-33FC9F87E01B}" dt="2023-07-31T19:30:24.991" v="718" actId="20577"/>
          <ac:spMkLst>
            <pc:docMk/>
            <pc:sldMk cId="1453457871" sldId="589"/>
            <ac:spMk id="3" creationId="{5EC76174-720B-4988-0233-6D939218C0C1}"/>
          </ac:spMkLst>
        </pc:spChg>
        <pc:picChg chg="add mod">
          <ac:chgData name="Marie Grable" userId="S::mgrable@nrcollab.org::404d538f-2288-4008-9c85-53f35a1abf80" providerId="AD" clId="Web-{3F1FF1A2-986E-F89F-1998-33FC9F87E01B}" dt="2023-07-31T19:30:06.115" v="713" actId="1076"/>
          <ac:picMkLst>
            <pc:docMk/>
            <pc:sldMk cId="1453457871" sldId="589"/>
            <ac:picMk id="5" creationId="{2F982457-7CA8-E132-EEA9-FF18D7246ABA}"/>
          </ac:picMkLst>
        </pc:picChg>
      </pc:sldChg>
      <pc:sldChg chg="addSp delSp modSp mod setBg">
        <pc:chgData name="Marie Grable" userId="S::mgrable@nrcollab.org::404d538f-2288-4008-9c85-53f35a1abf80" providerId="AD" clId="Web-{3F1FF1A2-986E-F89F-1998-33FC9F87E01B}" dt="2023-07-31T19:34:41.861" v="738" actId="1076"/>
        <pc:sldMkLst>
          <pc:docMk/>
          <pc:sldMk cId="4203511439" sldId="590"/>
        </pc:sldMkLst>
        <pc:spChg chg="del mod">
          <ac:chgData name="Marie Grable" userId="S::mgrable@nrcollab.org::404d538f-2288-4008-9c85-53f35a1abf80" providerId="AD" clId="Web-{3F1FF1A2-986E-F89F-1998-33FC9F87E01B}" dt="2023-07-31T19:33:43.640" v="729"/>
          <ac:spMkLst>
            <pc:docMk/>
            <pc:sldMk cId="4203511439" sldId="590"/>
            <ac:spMk id="2" creationId="{14D12E65-77B8-ACBC-3DB6-FAB02A14B5C5}"/>
          </ac:spMkLst>
        </pc:spChg>
        <pc:spChg chg="mod">
          <ac:chgData name="Marie Grable" userId="S::mgrable@nrcollab.org::404d538f-2288-4008-9c85-53f35a1abf80" providerId="AD" clId="Web-{3F1FF1A2-986E-F89F-1998-33FC9F87E01B}" dt="2023-07-31T19:34:34.157" v="737" actId="14100"/>
          <ac:spMkLst>
            <pc:docMk/>
            <pc:sldMk cId="4203511439" sldId="590"/>
            <ac:spMk id="3" creationId="{0610B3EC-0DE9-524F-7A5B-6CB457E077EB}"/>
          </ac:spMkLst>
        </pc:spChg>
        <pc:spChg chg="mod">
          <ac:chgData name="Marie Grable" userId="S::mgrable@nrcollab.org::404d538f-2288-4008-9c85-53f35a1abf80" providerId="AD" clId="Web-{3F1FF1A2-986E-F89F-1998-33FC9F87E01B}" dt="2023-07-31T19:33:18.295" v="724"/>
          <ac:spMkLst>
            <pc:docMk/>
            <pc:sldMk cId="4203511439" sldId="590"/>
            <ac:spMk id="4" creationId="{AF559EE5-859F-71E7-5B69-739BB578A775}"/>
          </ac:spMkLst>
        </pc:spChg>
        <pc:picChg chg="add mod ord">
          <ac:chgData name="Marie Grable" userId="S::mgrable@nrcollab.org::404d538f-2288-4008-9c85-53f35a1abf80" providerId="AD" clId="Web-{3F1FF1A2-986E-F89F-1998-33FC9F87E01B}" dt="2023-07-31T19:34:41.861" v="738" actId="1076"/>
          <ac:picMkLst>
            <pc:docMk/>
            <pc:sldMk cId="4203511439" sldId="590"/>
            <ac:picMk id="5" creationId="{10204F59-B100-A17A-0303-81299DBFB424}"/>
          </ac:picMkLst>
        </pc:picChg>
        <pc:cxnChg chg="add">
          <ac:chgData name="Marie Grable" userId="S::mgrable@nrcollab.org::404d538f-2288-4008-9c85-53f35a1abf80" providerId="AD" clId="Web-{3F1FF1A2-986E-F89F-1998-33FC9F87E01B}" dt="2023-07-31T19:33:18.295" v="724"/>
          <ac:cxnSpMkLst>
            <pc:docMk/>
            <pc:sldMk cId="4203511439" sldId="590"/>
            <ac:cxnSpMk id="10" creationId="{249EDD1B-F94D-B4E6-ACAA-566B9A26FDE3}"/>
          </ac:cxnSpMkLst>
        </pc:cxnChg>
      </pc:sldChg>
      <pc:sldChg chg="addSp delSp modSp">
        <pc:chgData name="Marie Grable" userId="S::mgrable@nrcollab.org::404d538f-2288-4008-9c85-53f35a1abf80" providerId="AD" clId="Web-{3F1FF1A2-986E-F89F-1998-33FC9F87E01B}" dt="2023-07-31T19:39:58.639" v="757" actId="14100"/>
        <pc:sldMkLst>
          <pc:docMk/>
          <pc:sldMk cId="3055438877" sldId="591"/>
        </pc:sldMkLst>
        <pc:spChg chg="del">
          <ac:chgData name="Marie Grable" userId="S::mgrable@nrcollab.org::404d538f-2288-4008-9c85-53f35a1abf80" providerId="AD" clId="Web-{3F1FF1A2-986E-F89F-1998-33FC9F87E01B}" dt="2023-07-31T19:39:27.747" v="751"/>
          <ac:spMkLst>
            <pc:docMk/>
            <pc:sldMk cId="3055438877" sldId="591"/>
            <ac:spMk id="2" creationId="{6D86ABA0-CA6B-F4DD-8512-C2031CFC06AE}"/>
          </ac:spMkLst>
        </pc:spChg>
        <pc:spChg chg="mod">
          <ac:chgData name="Marie Grable" userId="S::mgrable@nrcollab.org::404d538f-2288-4008-9c85-53f35a1abf80" providerId="AD" clId="Web-{3F1FF1A2-986E-F89F-1998-33FC9F87E01B}" dt="2023-07-31T19:38:07.369" v="742" actId="20577"/>
          <ac:spMkLst>
            <pc:docMk/>
            <pc:sldMk cId="3055438877" sldId="591"/>
            <ac:spMk id="3" creationId="{B7752508-A3CD-7331-3CCB-34C226CF0879}"/>
          </ac:spMkLst>
        </pc:spChg>
        <pc:picChg chg="add mod">
          <ac:chgData name="Marie Grable" userId="S::mgrable@nrcollab.org::404d538f-2288-4008-9c85-53f35a1abf80" providerId="AD" clId="Web-{3F1FF1A2-986E-F89F-1998-33FC9F87E01B}" dt="2023-07-31T19:39:58.639" v="757" actId="14100"/>
          <ac:picMkLst>
            <pc:docMk/>
            <pc:sldMk cId="3055438877" sldId="591"/>
            <ac:picMk id="5" creationId="{FD347215-89FD-E313-5EED-D6A571161F25}"/>
          </ac:picMkLst>
        </pc:picChg>
      </pc:sldChg>
      <pc:sldChg chg="modSp">
        <pc:chgData name="Marie Grable" userId="S::mgrable@nrcollab.org::404d538f-2288-4008-9c85-53f35a1abf80" providerId="AD" clId="Web-{3F1FF1A2-986E-F89F-1998-33FC9F87E01B}" dt="2023-07-31T17:47:11.317" v="214" actId="20577"/>
        <pc:sldMkLst>
          <pc:docMk/>
          <pc:sldMk cId="1146344804" sldId="592"/>
        </pc:sldMkLst>
        <pc:spChg chg="mod">
          <ac:chgData name="Marie Grable" userId="S::mgrable@nrcollab.org::404d538f-2288-4008-9c85-53f35a1abf80" providerId="AD" clId="Web-{3F1FF1A2-986E-F89F-1998-33FC9F87E01B}" dt="2023-07-31T17:42:04.554" v="211" actId="20577"/>
          <ac:spMkLst>
            <pc:docMk/>
            <pc:sldMk cId="1146344804" sldId="592"/>
            <ac:spMk id="2" creationId="{4A4B305B-9168-93B9-F916-8FC8586B5E89}"/>
          </ac:spMkLst>
        </pc:spChg>
        <pc:spChg chg="mod">
          <ac:chgData name="Marie Grable" userId="S::mgrable@nrcollab.org::404d538f-2288-4008-9c85-53f35a1abf80" providerId="AD" clId="Web-{3F1FF1A2-986E-F89F-1998-33FC9F87E01B}" dt="2023-07-31T17:47:11.317" v="214" actId="20577"/>
          <ac:spMkLst>
            <pc:docMk/>
            <pc:sldMk cId="1146344804" sldId="592"/>
            <ac:spMk id="3" creationId="{32C8948E-DD0F-6877-7634-7F04E4CEE243}"/>
          </ac:spMkLst>
        </pc:spChg>
      </pc:sldChg>
      <pc:sldChg chg="modSp new ord">
        <pc:chgData name="Marie Grable" userId="S::mgrable@nrcollab.org::404d538f-2288-4008-9c85-53f35a1abf80" providerId="AD" clId="Web-{3F1FF1A2-986E-F89F-1998-33FC9F87E01B}" dt="2023-07-31T15:01:54.418" v="82" actId="20577"/>
        <pc:sldMkLst>
          <pc:docMk/>
          <pc:sldMk cId="1844380306" sldId="593"/>
        </pc:sldMkLst>
        <pc:spChg chg="mod">
          <ac:chgData name="Marie Grable" userId="S::mgrable@nrcollab.org::404d538f-2288-4008-9c85-53f35a1abf80" providerId="AD" clId="Web-{3F1FF1A2-986E-F89F-1998-33FC9F87E01B}" dt="2023-07-31T15:01:07.948" v="76" actId="14100"/>
          <ac:spMkLst>
            <pc:docMk/>
            <pc:sldMk cId="1844380306" sldId="593"/>
            <ac:spMk id="2" creationId="{C3A97DAB-2302-8ABB-3A56-2FFECE503550}"/>
          </ac:spMkLst>
        </pc:spChg>
        <pc:spChg chg="mod">
          <ac:chgData name="Marie Grable" userId="S::mgrable@nrcollab.org::404d538f-2288-4008-9c85-53f35a1abf80" providerId="AD" clId="Web-{3F1FF1A2-986E-F89F-1998-33FC9F87E01B}" dt="2023-07-31T15:01:54.418" v="82" actId="20577"/>
          <ac:spMkLst>
            <pc:docMk/>
            <pc:sldMk cId="1844380306" sldId="593"/>
            <ac:spMk id="3" creationId="{EDF940A0-0BEA-02A1-63CF-074976A28550}"/>
          </ac:spMkLst>
        </pc:spChg>
      </pc:sldChg>
      <pc:sldChg chg="addSp delSp modSp new">
        <pc:chgData name="Marie Grable" userId="S::mgrable@nrcollab.org::404d538f-2288-4008-9c85-53f35a1abf80" providerId="AD" clId="Web-{3F1FF1A2-986E-F89F-1998-33FC9F87E01B}" dt="2023-07-31T19:58:55.967" v="783" actId="1076"/>
        <pc:sldMkLst>
          <pc:docMk/>
          <pc:sldMk cId="2674767280" sldId="594"/>
        </pc:sldMkLst>
        <pc:spChg chg="del">
          <ac:chgData name="Marie Grable" userId="S::mgrable@nrcollab.org::404d538f-2288-4008-9c85-53f35a1abf80" providerId="AD" clId="Web-{3F1FF1A2-986E-F89F-1998-33FC9F87E01B}" dt="2023-07-31T19:44:58.902" v="762"/>
          <ac:spMkLst>
            <pc:docMk/>
            <pc:sldMk cId="2674767280" sldId="594"/>
            <ac:spMk id="2" creationId="{3B7ABF64-0BE1-E234-5B66-A09A8D7069D7}"/>
          </ac:spMkLst>
        </pc:spChg>
        <pc:spChg chg="mod">
          <ac:chgData name="Marie Grable" userId="S::mgrable@nrcollab.org::404d538f-2288-4008-9c85-53f35a1abf80" providerId="AD" clId="Web-{3F1FF1A2-986E-F89F-1998-33FC9F87E01B}" dt="2023-07-31T19:58:45.373" v="782" actId="1076"/>
          <ac:spMkLst>
            <pc:docMk/>
            <pc:sldMk cId="2674767280" sldId="594"/>
            <ac:spMk id="3" creationId="{3A5E029B-29C3-BFB0-B755-53AA378630D2}"/>
          </ac:spMkLst>
        </pc:spChg>
        <pc:picChg chg="add mod">
          <ac:chgData name="Marie Grable" userId="S::mgrable@nrcollab.org::404d538f-2288-4008-9c85-53f35a1abf80" providerId="AD" clId="Web-{3F1FF1A2-986E-F89F-1998-33FC9F87E01B}" dt="2023-07-31T19:58:55.967" v="783" actId="1076"/>
          <ac:picMkLst>
            <pc:docMk/>
            <pc:sldMk cId="2674767280" sldId="594"/>
            <ac:picMk id="5" creationId="{0CBDD5D0-A659-B1D5-25AA-1922C8525403}"/>
          </ac:picMkLst>
        </pc:picChg>
      </pc:sldChg>
      <pc:sldChg chg="modSp new ord">
        <pc:chgData name="Marie Grable" userId="S::mgrable@nrcollab.org::404d538f-2288-4008-9c85-53f35a1abf80" providerId="AD" clId="Web-{3F1FF1A2-986E-F89F-1998-33FC9F87E01B}" dt="2023-07-31T15:09:08.899" v="153" actId="20577"/>
        <pc:sldMkLst>
          <pc:docMk/>
          <pc:sldMk cId="1660180003" sldId="595"/>
        </pc:sldMkLst>
        <pc:spChg chg="mod">
          <ac:chgData name="Marie Grable" userId="S::mgrable@nrcollab.org::404d538f-2288-4008-9c85-53f35a1abf80" providerId="AD" clId="Web-{3F1FF1A2-986E-F89F-1998-33FC9F87E01B}" dt="2023-07-31T15:07:39.709" v="148" actId="20577"/>
          <ac:spMkLst>
            <pc:docMk/>
            <pc:sldMk cId="1660180003" sldId="595"/>
            <ac:spMk id="2" creationId="{BD65DEA2-2034-3EB1-5298-AB3F6BB383E1}"/>
          </ac:spMkLst>
        </pc:spChg>
        <pc:spChg chg="mod">
          <ac:chgData name="Marie Grable" userId="S::mgrable@nrcollab.org::404d538f-2288-4008-9c85-53f35a1abf80" providerId="AD" clId="Web-{3F1FF1A2-986E-F89F-1998-33FC9F87E01B}" dt="2023-07-31T15:09:08.899" v="153" actId="20577"/>
          <ac:spMkLst>
            <pc:docMk/>
            <pc:sldMk cId="1660180003" sldId="595"/>
            <ac:spMk id="3" creationId="{D6C8D492-3906-EC30-D2B8-8629C8FB75C4}"/>
          </ac:spMkLst>
        </pc:spChg>
      </pc:sldChg>
      <pc:sldChg chg="addSp delSp modSp new ord">
        <pc:chgData name="Marie Grable" userId="S::mgrable@nrcollab.org::404d538f-2288-4008-9c85-53f35a1abf80" providerId="AD" clId="Web-{3F1FF1A2-986E-F89F-1998-33FC9F87E01B}" dt="2023-07-31T18:04:22.374" v="222"/>
        <pc:sldMkLst>
          <pc:docMk/>
          <pc:sldMk cId="1918607929" sldId="596"/>
        </pc:sldMkLst>
        <pc:spChg chg="mod">
          <ac:chgData name="Marie Grable" userId="S::mgrable@nrcollab.org::404d538f-2288-4008-9c85-53f35a1abf80" providerId="AD" clId="Web-{3F1FF1A2-986E-F89F-1998-33FC9F87E01B}" dt="2023-07-31T15:12:35.123" v="174" actId="20577"/>
          <ac:spMkLst>
            <pc:docMk/>
            <pc:sldMk cId="1918607929" sldId="596"/>
            <ac:spMk id="2" creationId="{B36AD8BC-6231-EAF7-BB15-8E75A1600DD1}"/>
          </ac:spMkLst>
        </pc:spChg>
        <pc:spChg chg="mod">
          <ac:chgData name="Marie Grable" userId="S::mgrable@nrcollab.org::404d538f-2288-4008-9c85-53f35a1abf80" providerId="AD" clId="Web-{3F1FF1A2-986E-F89F-1998-33FC9F87E01B}" dt="2023-07-31T16:33:44.989" v="199" actId="20577"/>
          <ac:spMkLst>
            <pc:docMk/>
            <pc:sldMk cId="1918607929" sldId="596"/>
            <ac:spMk id="3" creationId="{FE5F28F0-9A65-B8C1-4AF8-DCEB4BC241D6}"/>
          </ac:spMkLst>
        </pc:spChg>
        <pc:spChg chg="add del mod">
          <ac:chgData name="Marie Grable" userId="S::mgrable@nrcollab.org::404d538f-2288-4008-9c85-53f35a1abf80" providerId="AD" clId="Web-{3F1FF1A2-986E-F89F-1998-33FC9F87E01B}" dt="2023-07-31T16:32:10.283" v="184"/>
          <ac:spMkLst>
            <pc:docMk/>
            <pc:sldMk cId="1918607929" sldId="596"/>
            <ac:spMk id="5" creationId="{A4DB0054-1F0D-1B8A-E5B8-265FAE6F68F3}"/>
          </ac:spMkLst>
        </pc:spChg>
      </pc:sldChg>
      <pc:sldChg chg="modSp new ord">
        <pc:chgData name="Marie Grable" userId="S::mgrable@nrcollab.org::404d538f-2288-4008-9c85-53f35a1abf80" providerId="AD" clId="Web-{3F1FF1A2-986E-F89F-1998-33FC9F87E01B}" dt="2023-07-31T17:39:59.252" v="208" actId="20577"/>
        <pc:sldMkLst>
          <pc:docMk/>
          <pc:sldMk cId="2736643840" sldId="597"/>
        </pc:sldMkLst>
        <pc:spChg chg="mod">
          <ac:chgData name="Marie Grable" userId="S::mgrable@nrcollab.org::404d538f-2288-4008-9c85-53f35a1abf80" providerId="AD" clId="Web-{3F1FF1A2-986E-F89F-1998-33FC9F87E01B}" dt="2023-07-31T17:39:59.252" v="208" actId="20577"/>
          <ac:spMkLst>
            <pc:docMk/>
            <pc:sldMk cId="2736643840" sldId="597"/>
            <ac:spMk id="2" creationId="{69539654-541B-9D09-0837-556C8A6BA2DA}"/>
          </ac:spMkLst>
        </pc:spChg>
      </pc:sldChg>
      <pc:sldChg chg="modSp new ord">
        <pc:chgData name="Marie Grable" userId="S::mgrable@nrcollab.org::404d538f-2288-4008-9c85-53f35a1abf80" providerId="AD" clId="Web-{3F1FF1A2-986E-F89F-1998-33FC9F87E01B}" dt="2023-07-31T18:16:51.030" v="352" actId="14100"/>
        <pc:sldMkLst>
          <pc:docMk/>
          <pc:sldMk cId="1203984020" sldId="598"/>
        </pc:sldMkLst>
        <pc:spChg chg="mod">
          <ac:chgData name="Marie Grable" userId="S::mgrable@nrcollab.org::404d538f-2288-4008-9c85-53f35a1abf80" providerId="AD" clId="Web-{3F1FF1A2-986E-F89F-1998-33FC9F87E01B}" dt="2023-07-31T18:09:03.292" v="254" actId="20577"/>
          <ac:spMkLst>
            <pc:docMk/>
            <pc:sldMk cId="1203984020" sldId="598"/>
            <ac:spMk id="2" creationId="{06ADFDF2-A0CB-A155-BF7C-96E592237C7D}"/>
          </ac:spMkLst>
        </pc:spChg>
        <pc:spChg chg="mod">
          <ac:chgData name="Marie Grable" userId="S::mgrable@nrcollab.org::404d538f-2288-4008-9c85-53f35a1abf80" providerId="AD" clId="Web-{3F1FF1A2-986E-F89F-1998-33FC9F87E01B}" dt="2023-07-31T18:16:51.030" v="352" actId="14100"/>
          <ac:spMkLst>
            <pc:docMk/>
            <pc:sldMk cId="1203984020" sldId="598"/>
            <ac:spMk id="3" creationId="{CAD91232-0466-F0B9-8C47-19C67041A0A0}"/>
          </ac:spMkLst>
        </pc:spChg>
      </pc:sldChg>
      <pc:sldChg chg="modSp new ord">
        <pc:chgData name="Marie Grable" userId="S::mgrable@nrcollab.org::404d538f-2288-4008-9c85-53f35a1abf80" providerId="AD" clId="Web-{3F1FF1A2-986E-F89F-1998-33FC9F87E01B}" dt="2023-07-31T18:21:17.150" v="376"/>
        <pc:sldMkLst>
          <pc:docMk/>
          <pc:sldMk cId="76236068" sldId="599"/>
        </pc:sldMkLst>
        <pc:spChg chg="mod">
          <ac:chgData name="Marie Grable" userId="S::mgrable@nrcollab.org::404d538f-2288-4008-9c85-53f35a1abf80" providerId="AD" clId="Web-{3F1FF1A2-986E-F89F-1998-33FC9F87E01B}" dt="2023-07-31T18:20:47.415" v="374" actId="14100"/>
          <ac:spMkLst>
            <pc:docMk/>
            <pc:sldMk cId="76236068" sldId="599"/>
            <ac:spMk id="2" creationId="{E567D844-6858-4FBD-9862-9DB6EA82F4E6}"/>
          </ac:spMkLst>
        </pc:spChg>
        <pc:spChg chg="mod">
          <ac:chgData name="Marie Grable" userId="S::mgrable@nrcollab.org::404d538f-2288-4008-9c85-53f35a1abf80" providerId="AD" clId="Web-{3F1FF1A2-986E-F89F-1998-33FC9F87E01B}" dt="2023-07-31T18:20:49.665" v="375" actId="14100"/>
          <ac:spMkLst>
            <pc:docMk/>
            <pc:sldMk cId="76236068" sldId="599"/>
            <ac:spMk id="3" creationId="{F44D4BF6-4DD8-3EE5-FDC6-09D758843281}"/>
          </ac:spMkLst>
        </pc:spChg>
      </pc:sldChg>
      <pc:sldChg chg="addSp modSp new mod ord setBg">
        <pc:chgData name="Marie Grable" userId="S::mgrable@nrcollab.org::404d538f-2288-4008-9c85-53f35a1abf80" providerId="AD" clId="Web-{3F1FF1A2-986E-F89F-1998-33FC9F87E01B}" dt="2023-07-31T18:25:56.161" v="403" actId="20577"/>
        <pc:sldMkLst>
          <pc:docMk/>
          <pc:sldMk cId="2426720793" sldId="600"/>
        </pc:sldMkLst>
        <pc:spChg chg="mod">
          <ac:chgData name="Marie Grable" userId="S::mgrable@nrcollab.org::404d538f-2288-4008-9c85-53f35a1abf80" providerId="AD" clId="Web-{3F1FF1A2-986E-F89F-1998-33FC9F87E01B}" dt="2023-07-31T18:24:09.985" v="398" actId="20577"/>
          <ac:spMkLst>
            <pc:docMk/>
            <pc:sldMk cId="2426720793" sldId="600"/>
            <ac:spMk id="2" creationId="{6136F6C8-5D5E-DD37-6023-D94A25930ED2}"/>
          </ac:spMkLst>
        </pc:spChg>
        <pc:spChg chg="mod">
          <ac:chgData name="Marie Grable" userId="S::mgrable@nrcollab.org::404d538f-2288-4008-9c85-53f35a1abf80" providerId="AD" clId="Web-{3F1FF1A2-986E-F89F-1998-33FC9F87E01B}" dt="2023-07-31T18:25:56.161" v="403" actId="20577"/>
          <ac:spMkLst>
            <pc:docMk/>
            <pc:sldMk cId="2426720793" sldId="600"/>
            <ac:spMk id="3" creationId="{299DB40E-0A01-9CD2-9803-BFCBD9EC8797}"/>
          </ac:spMkLst>
        </pc:spChg>
        <pc:spChg chg="mod">
          <ac:chgData name="Marie Grable" userId="S::mgrable@nrcollab.org::404d538f-2288-4008-9c85-53f35a1abf80" providerId="AD" clId="Web-{3F1FF1A2-986E-F89F-1998-33FC9F87E01B}" dt="2023-07-31T18:23:48.828" v="391"/>
          <ac:spMkLst>
            <pc:docMk/>
            <pc:sldMk cId="2426720793" sldId="600"/>
            <ac:spMk id="4" creationId="{90CF9DF0-8684-F14B-20DF-682445A725FE}"/>
          </ac:spMkLst>
        </pc:spChg>
        <pc:spChg chg="add">
          <ac:chgData name="Marie Grable" userId="S::mgrable@nrcollab.org::404d538f-2288-4008-9c85-53f35a1abf80" providerId="AD" clId="Web-{3F1FF1A2-986E-F89F-1998-33FC9F87E01B}" dt="2023-07-31T18:23:48.828" v="391"/>
          <ac:spMkLst>
            <pc:docMk/>
            <pc:sldMk cId="2426720793" sldId="600"/>
            <ac:spMk id="9" creationId="{09588DA8-065E-4F6F-8EFD-43104AB2E0CF}"/>
          </ac:spMkLst>
        </pc:spChg>
        <pc:spChg chg="add">
          <ac:chgData name="Marie Grable" userId="S::mgrable@nrcollab.org::404d538f-2288-4008-9c85-53f35a1abf80" providerId="AD" clId="Web-{3F1FF1A2-986E-F89F-1998-33FC9F87E01B}" dt="2023-07-31T18:23:48.828" v="391"/>
          <ac:spMkLst>
            <pc:docMk/>
            <pc:sldMk cId="2426720793" sldId="600"/>
            <ac:spMk id="11" creationId="{C4285719-470E-454C-AF62-8323075F1F5B}"/>
          </ac:spMkLst>
        </pc:spChg>
        <pc:spChg chg="add">
          <ac:chgData name="Marie Grable" userId="S::mgrable@nrcollab.org::404d538f-2288-4008-9c85-53f35a1abf80" providerId="AD" clId="Web-{3F1FF1A2-986E-F89F-1998-33FC9F87E01B}" dt="2023-07-31T18:23:48.828" v="391"/>
          <ac:spMkLst>
            <pc:docMk/>
            <pc:sldMk cId="2426720793" sldId="600"/>
            <ac:spMk id="13" creationId="{CD9FE4EF-C4D8-49A0-B2FF-81D8DB7D8A24}"/>
          </ac:spMkLst>
        </pc:spChg>
        <pc:spChg chg="add">
          <ac:chgData name="Marie Grable" userId="S::mgrable@nrcollab.org::404d538f-2288-4008-9c85-53f35a1abf80" providerId="AD" clId="Web-{3F1FF1A2-986E-F89F-1998-33FC9F87E01B}" dt="2023-07-31T18:23:48.828" v="391"/>
          <ac:spMkLst>
            <pc:docMk/>
            <pc:sldMk cId="2426720793" sldId="600"/>
            <ac:spMk id="15" creationId="{4300840D-0A0B-4512-BACA-B439D5B9C57C}"/>
          </ac:spMkLst>
        </pc:spChg>
        <pc:spChg chg="add">
          <ac:chgData name="Marie Grable" userId="S::mgrable@nrcollab.org::404d538f-2288-4008-9c85-53f35a1abf80" providerId="AD" clId="Web-{3F1FF1A2-986E-F89F-1998-33FC9F87E01B}" dt="2023-07-31T18:23:48.828" v="391"/>
          <ac:spMkLst>
            <pc:docMk/>
            <pc:sldMk cId="2426720793" sldId="600"/>
            <ac:spMk id="17" creationId="{D2B78728-A580-49A7-84F9-6EF6F583ADE0}"/>
          </ac:spMkLst>
        </pc:spChg>
        <pc:spChg chg="add">
          <ac:chgData name="Marie Grable" userId="S::mgrable@nrcollab.org::404d538f-2288-4008-9c85-53f35a1abf80" providerId="AD" clId="Web-{3F1FF1A2-986E-F89F-1998-33FC9F87E01B}" dt="2023-07-31T18:23:48.828" v="391"/>
          <ac:spMkLst>
            <pc:docMk/>
            <pc:sldMk cId="2426720793" sldId="600"/>
            <ac:spMk id="19" creationId="{38FAA1A1-D861-433F-88FA-1E9D6FD31D11}"/>
          </ac:spMkLst>
        </pc:spChg>
        <pc:spChg chg="add">
          <ac:chgData name="Marie Grable" userId="S::mgrable@nrcollab.org::404d538f-2288-4008-9c85-53f35a1abf80" providerId="AD" clId="Web-{3F1FF1A2-986E-F89F-1998-33FC9F87E01B}" dt="2023-07-31T18:23:48.828" v="391"/>
          <ac:spMkLst>
            <pc:docMk/>
            <pc:sldMk cId="2426720793" sldId="600"/>
            <ac:spMk id="21" creationId="{8D71EDA1-87BF-4D5D-AB79-F346FD19278A}"/>
          </ac:spMkLst>
        </pc:spChg>
      </pc:sldChg>
      <pc:sldChg chg="addSp delSp modSp new mod ord setBg">
        <pc:chgData name="Marie Grable" userId="S::mgrable@nrcollab.org::404d538f-2288-4008-9c85-53f35a1abf80" providerId="AD" clId="Web-{3F1FF1A2-986E-F89F-1998-33FC9F87E01B}" dt="2023-07-31T20:06:08.672" v="806" actId="1076"/>
        <pc:sldMkLst>
          <pc:docMk/>
          <pc:sldMk cId="338856621" sldId="601"/>
        </pc:sldMkLst>
        <pc:spChg chg="del mod">
          <ac:chgData name="Marie Grable" userId="S::mgrable@nrcollab.org::404d538f-2288-4008-9c85-53f35a1abf80" providerId="AD" clId="Web-{3F1FF1A2-986E-F89F-1998-33FC9F87E01B}" dt="2023-07-31T20:03:41.963" v="786"/>
          <ac:spMkLst>
            <pc:docMk/>
            <pc:sldMk cId="338856621" sldId="601"/>
            <ac:spMk id="2" creationId="{8EC25849-86BD-345B-C447-1DBB1132DC3B}"/>
          </ac:spMkLst>
        </pc:spChg>
        <pc:spChg chg="mod">
          <ac:chgData name="Marie Grable" userId="S::mgrable@nrcollab.org::404d538f-2288-4008-9c85-53f35a1abf80" providerId="AD" clId="Web-{3F1FF1A2-986E-F89F-1998-33FC9F87E01B}" dt="2023-07-31T20:05:41.827" v="803" actId="20577"/>
          <ac:spMkLst>
            <pc:docMk/>
            <pc:sldMk cId="338856621" sldId="601"/>
            <ac:spMk id="3" creationId="{E0044963-89D3-5B23-D0B4-BC3776FC17BF}"/>
          </ac:spMkLst>
        </pc:spChg>
        <pc:spChg chg="mod">
          <ac:chgData name="Marie Grable" userId="S::mgrable@nrcollab.org::404d538f-2288-4008-9c85-53f35a1abf80" providerId="AD" clId="Web-{3F1FF1A2-986E-F89F-1998-33FC9F87E01B}" dt="2023-07-31T20:04:59.435" v="795"/>
          <ac:spMkLst>
            <pc:docMk/>
            <pc:sldMk cId="338856621" sldId="601"/>
            <ac:spMk id="4" creationId="{213F055E-00C4-75E3-8057-9020A8A460D7}"/>
          </ac:spMkLst>
        </pc:spChg>
        <pc:spChg chg="add del">
          <ac:chgData name="Marie Grable" userId="S::mgrable@nrcollab.org::404d538f-2288-4008-9c85-53f35a1abf80" providerId="AD" clId="Web-{3F1FF1A2-986E-F89F-1998-33FC9F87E01B}" dt="2023-07-31T20:04:59.435" v="795"/>
          <ac:spMkLst>
            <pc:docMk/>
            <pc:sldMk cId="338856621" sldId="601"/>
            <ac:spMk id="10" creationId="{327D73B4-9F5C-4A64-A179-51B9500CB8B5}"/>
          </ac:spMkLst>
        </pc:spChg>
        <pc:spChg chg="add del">
          <ac:chgData name="Marie Grable" userId="S::mgrable@nrcollab.org::404d538f-2288-4008-9c85-53f35a1abf80" providerId="AD" clId="Web-{3F1FF1A2-986E-F89F-1998-33FC9F87E01B}" dt="2023-07-31T20:04:59.435" v="795"/>
          <ac:spMkLst>
            <pc:docMk/>
            <pc:sldMk cId="338856621" sldId="601"/>
            <ac:spMk id="12" creationId="{C1F06963-6374-4B48-844F-071A9BAAAE02}"/>
          </ac:spMkLst>
        </pc:spChg>
        <pc:spChg chg="add del">
          <ac:chgData name="Marie Grable" userId="S::mgrable@nrcollab.org::404d538f-2288-4008-9c85-53f35a1abf80" providerId="AD" clId="Web-{3F1FF1A2-986E-F89F-1998-33FC9F87E01B}" dt="2023-07-31T20:04:59.435" v="795"/>
          <ac:spMkLst>
            <pc:docMk/>
            <pc:sldMk cId="338856621" sldId="601"/>
            <ac:spMk id="14" creationId="{6CB927A4-E432-4310-9CD5-E89FF5063179}"/>
          </ac:spMkLst>
        </pc:spChg>
        <pc:spChg chg="add del">
          <ac:chgData name="Marie Grable" userId="S::mgrable@nrcollab.org::404d538f-2288-4008-9c85-53f35a1abf80" providerId="AD" clId="Web-{3F1FF1A2-986E-F89F-1998-33FC9F87E01B}" dt="2023-07-31T20:04:59.435" v="795"/>
          <ac:spMkLst>
            <pc:docMk/>
            <pc:sldMk cId="338856621" sldId="601"/>
            <ac:spMk id="16" creationId="{1453BF6C-B012-48B7-B4E8-6D7AC7C27D02}"/>
          </ac:spMkLst>
        </pc:spChg>
        <pc:spChg chg="add del">
          <ac:chgData name="Marie Grable" userId="S::mgrable@nrcollab.org::404d538f-2288-4008-9c85-53f35a1abf80" providerId="AD" clId="Web-{3F1FF1A2-986E-F89F-1998-33FC9F87E01B}" dt="2023-07-31T20:04:59.435" v="795"/>
          <ac:spMkLst>
            <pc:docMk/>
            <pc:sldMk cId="338856621" sldId="601"/>
            <ac:spMk id="18" creationId="{E3020543-B24B-4EC4-8FFC-8DD88EEA91A8}"/>
          </ac:spMkLst>
        </pc:spChg>
        <pc:spChg chg="add del">
          <ac:chgData name="Marie Grable" userId="S::mgrable@nrcollab.org::404d538f-2288-4008-9c85-53f35a1abf80" providerId="AD" clId="Web-{3F1FF1A2-986E-F89F-1998-33FC9F87E01B}" dt="2023-07-31T20:04:59.420" v="794"/>
          <ac:spMkLst>
            <pc:docMk/>
            <pc:sldMk cId="338856621" sldId="601"/>
            <ac:spMk id="30" creationId="{913AE63C-D5B4-45D1-ACFC-648CFFCF9805}"/>
          </ac:spMkLst>
        </pc:spChg>
        <pc:spChg chg="add del">
          <ac:chgData name="Marie Grable" userId="S::mgrable@nrcollab.org::404d538f-2288-4008-9c85-53f35a1abf80" providerId="AD" clId="Web-{3F1FF1A2-986E-F89F-1998-33FC9F87E01B}" dt="2023-07-31T20:04:59.420" v="794"/>
          <ac:spMkLst>
            <pc:docMk/>
            <pc:sldMk cId="338856621" sldId="601"/>
            <ac:spMk id="31" creationId="{D1945E2A-ABF1-415C-B37A-BD0A5C199036}"/>
          </ac:spMkLst>
        </pc:spChg>
        <pc:grpChg chg="add del">
          <ac:chgData name="Marie Grable" userId="S::mgrable@nrcollab.org::404d538f-2288-4008-9c85-53f35a1abf80" providerId="AD" clId="Web-{3F1FF1A2-986E-F89F-1998-33FC9F87E01B}" dt="2023-07-31T20:04:59.420" v="794"/>
          <ac:grpSpMkLst>
            <pc:docMk/>
            <pc:sldMk cId="338856621" sldId="601"/>
            <ac:grpSpMk id="27" creationId="{601C064A-E6E4-44D2-B345-2BB7514A7007}"/>
          </ac:grpSpMkLst>
        </pc:grpChg>
        <pc:grpChg chg="add del">
          <ac:chgData name="Marie Grable" userId="S::mgrable@nrcollab.org::404d538f-2288-4008-9c85-53f35a1abf80" providerId="AD" clId="Web-{3F1FF1A2-986E-F89F-1998-33FC9F87E01B}" dt="2023-07-31T20:04:59.420" v="794"/>
          <ac:grpSpMkLst>
            <pc:docMk/>
            <pc:sldMk cId="338856621" sldId="601"/>
            <ac:grpSpMk id="33" creationId="{BCCEE623-F22A-4681-990C-036558C13556}"/>
          </ac:grpSpMkLst>
        </pc:grpChg>
        <pc:picChg chg="add mod ord">
          <ac:chgData name="Marie Grable" userId="S::mgrable@nrcollab.org::404d538f-2288-4008-9c85-53f35a1abf80" providerId="AD" clId="Web-{3F1FF1A2-986E-F89F-1998-33FC9F87E01B}" dt="2023-07-31T20:06:08.672" v="806" actId="1076"/>
          <ac:picMkLst>
            <pc:docMk/>
            <pc:sldMk cId="338856621" sldId="601"/>
            <ac:picMk id="5" creationId="{1E36B22F-3270-F4B1-B3CD-BA86374B9AFF}"/>
          </ac:picMkLst>
        </pc:picChg>
        <pc:picChg chg="add del">
          <ac:chgData name="Marie Grable" userId="S::mgrable@nrcollab.org::404d538f-2288-4008-9c85-53f35a1abf80" providerId="AD" clId="Web-{3F1FF1A2-986E-F89F-1998-33FC9F87E01B}" dt="2023-07-31T20:04:56.888" v="792"/>
          <ac:picMkLst>
            <pc:docMk/>
            <pc:sldMk cId="338856621" sldId="601"/>
            <ac:picMk id="25" creationId="{54DDEBDD-D8BD-41A6-8A0D-B00E3768B0F9}"/>
          </ac:picMkLst>
        </pc:picChg>
        <pc:picChg chg="add">
          <ac:chgData name="Marie Grable" userId="S::mgrable@nrcollab.org::404d538f-2288-4008-9c85-53f35a1abf80" providerId="AD" clId="Web-{3F1FF1A2-986E-F89F-1998-33FC9F87E01B}" dt="2023-07-31T20:04:59.435" v="795"/>
          <ac:picMkLst>
            <pc:docMk/>
            <pc:sldMk cId="338856621" sldId="601"/>
            <ac:picMk id="42" creationId="{54DDEBDD-D8BD-41A6-8A0D-B00E3768B0F9}"/>
          </ac:picMkLst>
        </pc:picChg>
        <pc:cxnChg chg="add del">
          <ac:chgData name="Marie Grable" userId="S::mgrable@nrcollab.org::404d538f-2288-4008-9c85-53f35a1abf80" providerId="AD" clId="Web-{3F1FF1A2-986E-F89F-1998-33FC9F87E01B}" dt="2023-07-31T20:04:59.435" v="795"/>
          <ac:cxnSpMkLst>
            <pc:docMk/>
            <pc:sldMk cId="338856621" sldId="601"/>
            <ac:cxnSpMk id="20" creationId="{C49DA8F6-BCC1-4447-B54C-57856834B94B}"/>
          </ac:cxnSpMkLst>
        </pc:cxnChg>
      </pc:sldChg>
      <pc:sldChg chg="addSp delSp modSp new mod ord setBg">
        <pc:chgData name="Marie Grable" userId="S::mgrable@nrcollab.org::404d538f-2288-4008-9c85-53f35a1abf80" providerId="AD" clId="Web-{3F1FF1A2-986E-F89F-1998-33FC9F87E01B}" dt="2023-07-31T19:59:15.405" v="784" actId="1076"/>
        <pc:sldMkLst>
          <pc:docMk/>
          <pc:sldMk cId="3486396721" sldId="602"/>
        </pc:sldMkLst>
        <pc:spChg chg="del">
          <ac:chgData name="Marie Grable" userId="S::mgrable@nrcollab.org::404d538f-2288-4008-9c85-53f35a1abf80" providerId="AD" clId="Web-{3F1FF1A2-986E-F89F-1998-33FC9F87E01B}" dt="2023-07-31T19:48:53.958" v="765"/>
          <ac:spMkLst>
            <pc:docMk/>
            <pc:sldMk cId="3486396721" sldId="602"/>
            <ac:spMk id="2" creationId="{82505F5F-8BB4-9397-964A-2ED2C3CFDA25}"/>
          </ac:spMkLst>
        </pc:spChg>
        <pc:spChg chg="mod">
          <ac:chgData name="Marie Grable" userId="S::mgrable@nrcollab.org::404d538f-2288-4008-9c85-53f35a1abf80" providerId="AD" clId="Web-{3F1FF1A2-986E-F89F-1998-33FC9F87E01B}" dt="2023-07-31T19:51:08.417" v="777" actId="14100"/>
          <ac:spMkLst>
            <pc:docMk/>
            <pc:sldMk cId="3486396721" sldId="602"/>
            <ac:spMk id="3" creationId="{622E098A-DE4C-387B-A025-19090FD52231}"/>
          </ac:spMkLst>
        </pc:spChg>
        <pc:spChg chg="mod ord">
          <ac:chgData name="Marie Grable" userId="S::mgrable@nrcollab.org::404d538f-2288-4008-9c85-53f35a1abf80" providerId="AD" clId="Web-{3F1FF1A2-986E-F89F-1998-33FC9F87E01B}" dt="2023-07-31T19:49:00.646" v="766"/>
          <ac:spMkLst>
            <pc:docMk/>
            <pc:sldMk cId="3486396721" sldId="602"/>
            <ac:spMk id="4" creationId="{54BE40D1-2DBF-E23C-A105-6DE51222D55E}"/>
          </ac:spMkLst>
        </pc:spChg>
        <pc:spChg chg="add">
          <ac:chgData name="Marie Grable" userId="S::mgrable@nrcollab.org::404d538f-2288-4008-9c85-53f35a1abf80" providerId="AD" clId="Web-{3F1FF1A2-986E-F89F-1998-33FC9F87E01B}" dt="2023-07-31T19:49:00.646" v="766"/>
          <ac:spMkLst>
            <pc:docMk/>
            <pc:sldMk cId="3486396721" sldId="602"/>
            <ac:spMk id="10" creationId="{0E3596DD-156A-473E-9BB3-C6A29F7574E9}"/>
          </ac:spMkLst>
        </pc:spChg>
        <pc:spChg chg="add">
          <ac:chgData name="Marie Grable" userId="S::mgrable@nrcollab.org::404d538f-2288-4008-9c85-53f35a1abf80" providerId="AD" clId="Web-{3F1FF1A2-986E-F89F-1998-33FC9F87E01B}" dt="2023-07-31T19:49:00.646" v="766"/>
          <ac:spMkLst>
            <pc:docMk/>
            <pc:sldMk cId="3486396721" sldId="602"/>
            <ac:spMk id="12" creationId="{2C46C4D6-C474-4E92-B52E-944C1118F7B6}"/>
          </ac:spMkLst>
        </pc:spChg>
        <pc:picChg chg="add mod">
          <ac:chgData name="Marie Grable" userId="S::mgrable@nrcollab.org::404d538f-2288-4008-9c85-53f35a1abf80" providerId="AD" clId="Web-{3F1FF1A2-986E-F89F-1998-33FC9F87E01B}" dt="2023-07-31T19:59:15.405" v="784" actId="1076"/>
          <ac:picMkLst>
            <pc:docMk/>
            <pc:sldMk cId="3486396721" sldId="602"/>
            <ac:picMk id="5" creationId="{C287BDDF-9A0C-A70F-596D-36A344CA4FB1}"/>
          </ac:picMkLst>
        </pc:picChg>
      </pc:sldChg>
      <pc:sldChg chg="modSp new ord">
        <pc:chgData name="Marie Grable" userId="S::mgrable@nrcollab.org::404d538f-2288-4008-9c85-53f35a1abf80" providerId="AD" clId="Web-{3F1FF1A2-986E-F89F-1998-33FC9F87E01B}" dt="2023-07-31T20:06:14.407" v="807"/>
        <pc:sldMkLst>
          <pc:docMk/>
          <pc:sldMk cId="3071102927" sldId="603"/>
        </pc:sldMkLst>
        <pc:spChg chg="mod">
          <ac:chgData name="Marie Grable" userId="S::mgrable@nrcollab.org::404d538f-2288-4008-9c85-53f35a1abf80" providerId="AD" clId="Web-{3F1FF1A2-986E-F89F-1998-33FC9F87E01B}" dt="2023-07-31T18:36:02.170" v="496" actId="14100"/>
          <ac:spMkLst>
            <pc:docMk/>
            <pc:sldMk cId="3071102927" sldId="603"/>
            <ac:spMk id="2" creationId="{FA2FB73E-2C14-50A6-922D-652679294569}"/>
          </ac:spMkLst>
        </pc:spChg>
        <pc:spChg chg="mod">
          <ac:chgData name="Marie Grable" userId="S::mgrable@nrcollab.org::404d538f-2288-4008-9c85-53f35a1abf80" providerId="AD" clId="Web-{3F1FF1A2-986E-F89F-1998-33FC9F87E01B}" dt="2023-07-31T18:39:31.413" v="526" actId="14100"/>
          <ac:spMkLst>
            <pc:docMk/>
            <pc:sldMk cId="3071102927" sldId="603"/>
            <ac:spMk id="3" creationId="{3F055C8C-4F91-2AE0-42EE-BAA093A1E095}"/>
          </ac:spMkLst>
        </pc:spChg>
      </pc:sldChg>
      <pc:sldChg chg="modSp new">
        <pc:chgData name="Marie Grable" userId="S::mgrable@nrcollab.org::404d538f-2288-4008-9c85-53f35a1abf80" providerId="AD" clId="Web-{3F1FF1A2-986E-F89F-1998-33FC9F87E01B}" dt="2023-07-31T18:39:20.038" v="524" actId="20577"/>
        <pc:sldMkLst>
          <pc:docMk/>
          <pc:sldMk cId="3894515191" sldId="604"/>
        </pc:sldMkLst>
        <pc:spChg chg="mod">
          <ac:chgData name="Marie Grable" userId="S::mgrable@nrcollab.org::404d538f-2288-4008-9c85-53f35a1abf80" providerId="AD" clId="Web-{3F1FF1A2-986E-F89F-1998-33FC9F87E01B}" dt="2023-07-31T18:37:46.847" v="508" actId="20577"/>
          <ac:spMkLst>
            <pc:docMk/>
            <pc:sldMk cId="3894515191" sldId="604"/>
            <ac:spMk id="2" creationId="{3D81E0DD-F3D1-4FC7-727B-0479EE317D26}"/>
          </ac:spMkLst>
        </pc:spChg>
        <pc:spChg chg="mod">
          <ac:chgData name="Marie Grable" userId="S::mgrable@nrcollab.org::404d538f-2288-4008-9c85-53f35a1abf80" providerId="AD" clId="Web-{3F1FF1A2-986E-F89F-1998-33FC9F87E01B}" dt="2023-07-31T18:39:20.038" v="524" actId="20577"/>
          <ac:spMkLst>
            <pc:docMk/>
            <pc:sldMk cId="3894515191" sldId="604"/>
            <ac:spMk id="3" creationId="{0C6A723D-38BB-3BCC-E3C4-324D120D9956}"/>
          </ac:spMkLst>
        </pc:spChg>
      </pc:sldChg>
      <pc:sldChg chg="modSp new">
        <pc:chgData name="Marie Grable" userId="S::mgrable@nrcollab.org::404d538f-2288-4008-9c85-53f35a1abf80" providerId="AD" clId="Web-{3F1FF1A2-986E-F89F-1998-33FC9F87E01B}" dt="2023-07-31T18:51:48.834" v="668" actId="20577"/>
        <pc:sldMkLst>
          <pc:docMk/>
          <pc:sldMk cId="3330203635" sldId="605"/>
        </pc:sldMkLst>
        <pc:spChg chg="mod">
          <ac:chgData name="Marie Grable" userId="S::mgrable@nrcollab.org::404d538f-2288-4008-9c85-53f35a1abf80" providerId="AD" clId="Web-{3F1FF1A2-986E-F89F-1998-33FC9F87E01B}" dt="2023-07-31T18:47:31.136" v="624" actId="20577"/>
          <ac:spMkLst>
            <pc:docMk/>
            <pc:sldMk cId="3330203635" sldId="605"/>
            <ac:spMk id="2" creationId="{519BE32D-7509-5991-84AC-EE84A080F7A4}"/>
          </ac:spMkLst>
        </pc:spChg>
        <pc:spChg chg="mod">
          <ac:chgData name="Marie Grable" userId="S::mgrable@nrcollab.org::404d538f-2288-4008-9c85-53f35a1abf80" providerId="AD" clId="Web-{3F1FF1A2-986E-F89F-1998-33FC9F87E01B}" dt="2023-07-31T18:51:48.834" v="668" actId="20577"/>
          <ac:spMkLst>
            <pc:docMk/>
            <pc:sldMk cId="3330203635" sldId="605"/>
            <ac:spMk id="3" creationId="{A7787375-5A5B-6139-495A-0776C4E49159}"/>
          </ac:spMkLst>
        </pc:spChg>
      </pc:sldChg>
      <pc:sldChg chg="addSp delSp modSp new mod ord setBg">
        <pc:chgData name="Marie Grable" userId="S::mgrable@nrcollab.org::404d538f-2288-4008-9c85-53f35a1abf80" providerId="AD" clId="Web-{3F1FF1A2-986E-F89F-1998-33FC9F87E01B}" dt="2023-07-31T18:55:25.577" v="669"/>
        <pc:sldMkLst>
          <pc:docMk/>
          <pc:sldMk cId="1582817987" sldId="606"/>
        </pc:sldMkLst>
        <pc:spChg chg="mod">
          <ac:chgData name="Marie Grable" userId="S::mgrable@nrcollab.org::404d538f-2288-4008-9c85-53f35a1abf80" providerId="AD" clId="Web-{3F1FF1A2-986E-F89F-1998-33FC9F87E01B}" dt="2023-07-31T18:45:54.070" v="609"/>
          <ac:spMkLst>
            <pc:docMk/>
            <pc:sldMk cId="1582817987" sldId="606"/>
            <ac:spMk id="2" creationId="{9953C337-08F7-0BD5-3075-86BCC0C0DC08}"/>
          </ac:spMkLst>
        </pc:spChg>
        <pc:spChg chg="del mod">
          <ac:chgData name="Marie Grable" userId="S::mgrable@nrcollab.org::404d538f-2288-4008-9c85-53f35a1abf80" providerId="AD" clId="Web-{3F1FF1A2-986E-F89F-1998-33FC9F87E01B}" dt="2023-07-31T18:45:54.070" v="609"/>
          <ac:spMkLst>
            <pc:docMk/>
            <pc:sldMk cId="1582817987" sldId="606"/>
            <ac:spMk id="3" creationId="{5A3B9D10-DE81-8FBD-DB5D-551D4335E78A}"/>
          </ac:spMkLst>
        </pc:spChg>
        <pc:spChg chg="mod">
          <ac:chgData name="Marie Grable" userId="S::mgrable@nrcollab.org::404d538f-2288-4008-9c85-53f35a1abf80" providerId="AD" clId="Web-{3F1FF1A2-986E-F89F-1998-33FC9F87E01B}" dt="2023-07-31T18:45:54.070" v="609"/>
          <ac:spMkLst>
            <pc:docMk/>
            <pc:sldMk cId="1582817987" sldId="606"/>
            <ac:spMk id="4" creationId="{6319CF7A-6D3F-CFE5-DD5C-AAF905FB1CAA}"/>
          </ac:spMkLst>
        </pc:spChg>
        <pc:spChg chg="add">
          <ac:chgData name="Marie Grable" userId="S::mgrable@nrcollab.org::404d538f-2288-4008-9c85-53f35a1abf80" providerId="AD" clId="Web-{3F1FF1A2-986E-F89F-1998-33FC9F87E01B}" dt="2023-07-31T18:45:54.070" v="609"/>
          <ac:spMkLst>
            <pc:docMk/>
            <pc:sldMk cId="1582817987" sldId="606"/>
            <ac:spMk id="11" creationId="{B50AB553-2A96-4A92-96F2-93548E096954}"/>
          </ac:spMkLst>
        </pc:spChg>
        <pc:graphicFrameChg chg="add">
          <ac:chgData name="Marie Grable" userId="S::mgrable@nrcollab.org::404d538f-2288-4008-9c85-53f35a1abf80" providerId="AD" clId="Web-{3F1FF1A2-986E-F89F-1998-33FC9F87E01B}" dt="2023-07-31T18:45:54.070" v="609"/>
          <ac:graphicFrameMkLst>
            <pc:docMk/>
            <pc:sldMk cId="1582817987" sldId="606"/>
            <ac:graphicFrameMk id="6" creationId="{A1051ECC-57B5-AEC5-56B3-1667F93CB18E}"/>
          </ac:graphicFrameMkLst>
        </pc:graphicFrameChg>
        <pc:picChg chg="add">
          <ac:chgData name="Marie Grable" userId="S::mgrable@nrcollab.org::404d538f-2288-4008-9c85-53f35a1abf80" providerId="AD" clId="Web-{3F1FF1A2-986E-F89F-1998-33FC9F87E01B}" dt="2023-07-31T18:45:54.070" v="609"/>
          <ac:picMkLst>
            <pc:docMk/>
            <pc:sldMk cId="1582817987" sldId="606"/>
            <ac:picMk id="7" creationId="{FB5BBA0E-9097-606C-E74D-A42E070A58A2}"/>
          </ac:picMkLst>
        </pc:picChg>
      </pc:sldChg>
      <pc:sldChg chg="new">
        <pc:chgData name="Marie Grable" userId="S::mgrable@nrcollab.org::404d538f-2288-4008-9c85-53f35a1abf80" providerId="AD" clId="Web-{3F1FF1A2-986E-F89F-1998-33FC9F87E01B}" dt="2023-07-31T18:46:16.242" v="610"/>
        <pc:sldMkLst>
          <pc:docMk/>
          <pc:sldMk cId="1797465223" sldId="607"/>
        </pc:sldMkLst>
      </pc:sldChg>
      <pc:sldChg chg="modSp new">
        <pc:chgData name="Marie Grable" userId="S::mgrable@nrcollab.org::404d538f-2288-4008-9c85-53f35a1abf80" providerId="AD" clId="Web-{3F1FF1A2-986E-F89F-1998-33FC9F87E01B}" dt="2023-07-31T20:09:14.445" v="820" actId="20577"/>
        <pc:sldMkLst>
          <pc:docMk/>
          <pc:sldMk cId="2405795385" sldId="608"/>
        </pc:sldMkLst>
        <pc:spChg chg="mod">
          <ac:chgData name="Marie Grable" userId="S::mgrable@nrcollab.org::404d538f-2288-4008-9c85-53f35a1abf80" providerId="AD" clId="Web-{3F1FF1A2-986E-F89F-1998-33FC9F87E01B}" dt="2023-07-31T20:09:14.445" v="820" actId="20577"/>
          <ac:spMkLst>
            <pc:docMk/>
            <pc:sldMk cId="2405795385" sldId="608"/>
            <ac:spMk id="2" creationId="{34BCD0F5-5429-3BB2-A85E-16CEE8BA6F45}"/>
          </ac:spMkLst>
        </pc:spChg>
      </pc:sldChg>
    </pc:docChg>
  </pc:docChgLst>
  <pc:docChgLst>
    <pc:chgData name="Marie Grable" userId="404d538f-2288-4008-9c85-53f35a1abf80" providerId="ADAL" clId="{E2D238BC-5A45-4028-B2B2-5C100E96948E}"/>
    <pc:docChg chg="undo custSel addSld delSld modSld sldOrd modMainMaster modSection">
      <pc:chgData name="Marie Grable" userId="404d538f-2288-4008-9c85-53f35a1abf80" providerId="ADAL" clId="{E2D238BC-5A45-4028-B2B2-5C100E96948E}" dt="2023-08-08T19:48:07.612" v="5152"/>
      <pc:docMkLst>
        <pc:docMk/>
      </pc:docMkLst>
      <pc:sldChg chg="addSp delSp modSp mod setBg addAnim setClrOvrMap delDesignElem">
        <pc:chgData name="Marie Grable" userId="404d538f-2288-4008-9c85-53f35a1abf80" providerId="ADAL" clId="{E2D238BC-5A45-4028-B2B2-5C100E96948E}" dt="2023-08-02T15:27:00.905" v="3555" actId="20577"/>
        <pc:sldMkLst>
          <pc:docMk/>
          <pc:sldMk cId="0" sldId="317"/>
        </pc:sldMkLst>
        <pc:spChg chg="mod">
          <ac:chgData name="Marie Grable" userId="404d538f-2288-4008-9c85-53f35a1abf80" providerId="ADAL" clId="{E2D238BC-5A45-4028-B2B2-5C100E96948E}" dt="2023-08-02T15:27:00.905" v="3555" actId="20577"/>
          <ac:spMkLst>
            <pc:docMk/>
            <pc:sldMk cId="0" sldId="317"/>
            <ac:spMk id="8195" creationId="{00000000-0000-0000-0000-000000000000}"/>
          </ac:spMkLst>
        </pc:spChg>
        <pc:spChg chg="mod">
          <ac:chgData name="Marie Grable" userId="404d538f-2288-4008-9c85-53f35a1abf80" providerId="ADAL" clId="{E2D238BC-5A45-4028-B2B2-5C100E96948E}" dt="2023-07-28T12:46:44.587" v="49" actId="26606"/>
          <ac:spMkLst>
            <pc:docMk/>
            <pc:sldMk cId="0" sldId="317"/>
            <ac:spMk id="10242" creationId="{00000000-0000-0000-0000-000000000000}"/>
          </ac:spMkLst>
        </pc:spChg>
        <pc:spChg chg="mod">
          <ac:chgData name="Marie Grable" userId="404d538f-2288-4008-9c85-53f35a1abf80" providerId="ADAL" clId="{E2D238BC-5A45-4028-B2B2-5C100E96948E}" dt="2023-07-28T13:19:51.574" v="1005" actId="27636"/>
          <ac:spMkLst>
            <pc:docMk/>
            <pc:sldMk cId="0" sldId="317"/>
            <ac:spMk id="16386" creationId="{00000000-0000-0000-0000-000000000000}"/>
          </ac:spMkLst>
        </pc:spChg>
        <pc:spChg chg="add del">
          <ac:chgData name="Marie Grable" userId="404d538f-2288-4008-9c85-53f35a1abf80" providerId="ADAL" clId="{E2D238BC-5A45-4028-B2B2-5C100E96948E}" dt="2023-07-28T12:57:44.388" v="171"/>
          <ac:spMkLst>
            <pc:docMk/>
            <pc:sldMk cId="0" sldId="317"/>
            <ac:spMk id="16388" creationId="{04B3A732-BD30-43B3-B22F-86F94190750E}"/>
          </ac:spMkLst>
        </pc:spChg>
        <pc:spChg chg="add del">
          <ac:chgData name="Marie Grable" userId="404d538f-2288-4008-9c85-53f35a1abf80" providerId="ADAL" clId="{E2D238BC-5A45-4028-B2B2-5C100E96948E}" dt="2023-07-28T12:57:44.388" v="171"/>
          <ac:spMkLst>
            <pc:docMk/>
            <pc:sldMk cId="0" sldId="317"/>
            <ac:spMk id="16389" creationId="{CB5978F0-8D3C-4B12-B071-F1254173E35D}"/>
          </ac:spMkLst>
        </pc:spChg>
        <pc:spChg chg="add del">
          <ac:chgData name="Marie Grable" userId="404d538f-2288-4008-9c85-53f35a1abf80" providerId="ADAL" clId="{E2D238BC-5A45-4028-B2B2-5C100E96948E}" dt="2023-07-28T13:15:34.747" v="954"/>
          <ac:spMkLst>
            <pc:docMk/>
            <pc:sldMk cId="0" sldId="317"/>
            <ac:spMk id="16390" creationId="{04B3A732-BD30-43B3-B22F-86F94190750E}"/>
          </ac:spMkLst>
        </pc:spChg>
        <pc:spChg chg="add del">
          <ac:chgData name="Marie Grable" userId="404d538f-2288-4008-9c85-53f35a1abf80" providerId="ADAL" clId="{E2D238BC-5A45-4028-B2B2-5C100E96948E}" dt="2023-07-28T12:46:44.572" v="48" actId="26606"/>
          <ac:spMkLst>
            <pc:docMk/>
            <pc:sldMk cId="0" sldId="317"/>
            <ac:spMk id="16391" creationId="{CB972422-B794-4FA8-BCC6-BAF6938A1B53}"/>
          </ac:spMkLst>
        </pc:spChg>
        <pc:spChg chg="add del">
          <ac:chgData name="Marie Grable" userId="404d538f-2288-4008-9c85-53f35a1abf80" providerId="ADAL" clId="{E2D238BC-5A45-4028-B2B2-5C100E96948E}" dt="2023-07-28T13:15:34.747" v="954"/>
          <ac:spMkLst>
            <pc:docMk/>
            <pc:sldMk cId="0" sldId="317"/>
            <ac:spMk id="16392" creationId="{CB5978F0-8D3C-4B12-B071-F1254173E35D}"/>
          </ac:spMkLst>
        </pc:spChg>
        <pc:spChg chg="add del">
          <ac:chgData name="Marie Grable" userId="404d538f-2288-4008-9c85-53f35a1abf80" providerId="ADAL" clId="{E2D238BC-5A45-4028-B2B2-5C100E96948E}" dt="2023-07-28T12:46:44.572" v="48" actId="26606"/>
          <ac:spMkLst>
            <pc:docMk/>
            <pc:sldMk cId="0" sldId="317"/>
            <ac:spMk id="16393" creationId="{89DE9E2B-5611-49C8-862E-AD4D43A8AA6D}"/>
          </ac:spMkLst>
        </pc:spChg>
        <pc:spChg chg="add del">
          <ac:chgData name="Marie Grable" userId="404d538f-2288-4008-9c85-53f35a1abf80" providerId="ADAL" clId="{E2D238BC-5A45-4028-B2B2-5C100E96948E}" dt="2023-07-28T13:19:51.056" v="979"/>
          <ac:spMkLst>
            <pc:docMk/>
            <pc:sldMk cId="0" sldId="317"/>
            <ac:spMk id="16394" creationId="{04B3A732-BD30-43B3-B22F-86F94190750E}"/>
          </ac:spMkLst>
        </pc:spChg>
        <pc:spChg chg="add del">
          <ac:chgData name="Marie Grable" userId="404d538f-2288-4008-9c85-53f35a1abf80" providerId="ADAL" clId="{E2D238BC-5A45-4028-B2B2-5C100E96948E}" dt="2023-07-28T13:19:51.056" v="979"/>
          <ac:spMkLst>
            <pc:docMk/>
            <pc:sldMk cId="0" sldId="317"/>
            <ac:spMk id="16396" creationId="{CB5978F0-8D3C-4B12-B071-F1254173E35D}"/>
          </ac:spMkLst>
        </pc:spChg>
        <pc:spChg chg="add del">
          <ac:chgData name="Marie Grable" userId="404d538f-2288-4008-9c85-53f35a1abf80" providerId="ADAL" clId="{E2D238BC-5A45-4028-B2B2-5C100E96948E}" dt="2023-07-28T12:46:44.572" v="48" actId="26606"/>
          <ac:spMkLst>
            <pc:docMk/>
            <pc:sldMk cId="0" sldId="317"/>
            <ac:spMk id="16397" creationId="{519C7155-1644-4C60-B0B5-32B1800D6044}"/>
          </ac:spMkLst>
        </pc:spChg>
        <pc:spChg chg="add del">
          <ac:chgData name="Marie Grable" userId="404d538f-2288-4008-9c85-53f35a1abf80" providerId="ADAL" clId="{E2D238BC-5A45-4028-B2B2-5C100E96948E}" dt="2023-07-28T12:51:52.754" v="93"/>
          <ac:spMkLst>
            <pc:docMk/>
            <pc:sldMk cId="0" sldId="317"/>
            <ac:spMk id="16399" creationId="{04B3A732-BD30-43B3-B22F-86F94190750E}"/>
          </ac:spMkLst>
        </pc:spChg>
        <pc:spChg chg="add del">
          <ac:chgData name="Marie Grable" userId="404d538f-2288-4008-9c85-53f35a1abf80" providerId="ADAL" clId="{E2D238BC-5A45-4028-B2B2-5C100E96948E}" dt="2023-07-28T12:51:52.754" v="93"/>
          <ac:spMkLst>
            <pc:docMk/>
            <pc:sldMk cId="0" sldId="317"/>
            <ac:spMk id="16400" creationId="{CB5978F0-8D3C-4B12-B071-F1254173E35D}"/>
          </ac:spMkLst>
        </pc:spChg>
        <pc:cxnChg chg="add del">
          <ac:chgData name="Marie Grable" userId="404d538f-2288-4008-9c85-53f35a1abf80" providerId="ADAL" clId="{E2D238BC-5A45-4028-B2B2-5C100E96948E}" dt="2023-07-28T12:46:44.572" v="48" actId="26606"/>
          <ac:cxnSpMkLst>
            <pc:docMk/>
            <pc:sldMk cId="0" sldId="317"/>
            <ac:cxnSpMk id="16395" creationId="{5296EC4F-8732-481B-94CB-C98E4EF297FF}"/>
          </ac:cxnSpMkLst>
        </pc:cxnChg>
      </pc:sldChg>
      <pc:sldChg chg="modSp del mod">
        <pc:chgData name="Marie Grable" userId="404d538f-2288-4008-9c85-53f35a1abf80" providerId="ADAL" clId="{E2D238BC-5A45-4028-B2B2-5C100E96948E}" dt="2023-07-28T14:17:53.260" v="1696" actId="2696"/>
        <pc:sldMkLst>
          <pc:docMk/>
          <pc:sldMk cId="0" sldId="318"/>
        </pc:sldMkLst>
        <pc:spChg chg="mod">
          <ac:chgData name="Marie Grable" userId="404d538f-2288-4008-9c85-53f35a1abf80" providerId="ADAL" clId="{E2D238BC-5A45-4028-B2B2-5C100E96948E}" dt="2023-07-28T13:19:51.260" v="982" actId="27636"/>
          <ac:spMkLst>
            <pc:docMk/>
            <pc:sldMk cId="0" sldId="318"/>
            <ac:spMk id="20482" creationId="{00000000-0000-0000-0000-000000000000}"/>
          </ac:spMkLst>
        </pc:spChg>
        <pc:spChg chg="mod">
          <ac:chgData name="Marie Grable" userId="404d538f-2288-4008-9c85-53f35a1abf80" providerId="ADAL" clId="{E2D238BC-5A45-4028-B2B2-5C100E96948E}" dt="2023-07-28T13:20:22.744" v="1008"/>
          <ac:spMkLst>
            <pc:docMk/>
            <pc:sldMk cId="0" sldId="318"/>
            <ac:spMk id="20483" creationId="{00000000-0000-0000-0000-000000000000}"/>
          </ac:spMkLst>
        </pc:spChg>
        <pc:spChg chg="mod">
          <ac:chgData name="Marie Grable" userId="404d538f-2288-4008-9c85-53f35a1abf80" providerId="ADAL" clId="{E2D238BC-5A45-4028-B2B2-5C100E96948E}" dt="2023-07-28T13:20:22.744" v="1008"/>
          <ac:spMkLst>
            <pc:docMk/>
            <pc:sldMk cId="0" sldId="318"/>
            <ac:spMk id="20484" creationId="{00000000-0000-0000-0000-000000000000}"/>
          </ac:spMkLst>
        </pc:spChg>
      </pc:sldChg>
      <pc:sldChg chg="modSp del mod">
        <pc:chgData name="Marie Grable" userId="404d538f-2288-4008-9c85-53f35a1abf80" providerId="ADAL" clId="{E2D238BC-5A45-4028-B2B2-5C100E96948E}" dt="2023-07-28T14:17:31.297" v="1694" actId="2696"/>
        <pc:sldMkLst>
          <pc:docMk/>
          <pc:sldMk cId="0" sldId="319"/>
        </pc:sldMkLst>
        <pc:spChg chg="mod">
          <ac:chgData name="Marie Grable" userId="404d538f-2288-4008-9c85-53f35a1abf80" providerId="ADAL" clId="{E2D238BC-5A45-4028-B2B2-5C100E96948E}" dt="2023-07-28T12:46:27.834" v="6" actId="27636"/>
          <ac:spMkLst>
            <pc:docMk/>
            <pc:sldMk cId="0" sldId="319"/>
            <ac:spMk id="21506" creationId="{00000000-0000-0000-0000-000000000000}"/>
          </ac:spMkLst>
        </pc:spChg>
        <pc:spChg chg="mod">
          <ac:chgData name="Marie Grable" userId="404d538f-2288-4008-9c85-53f35a1abf80" providerId="ADAL" clId="{E2D238BC-5A45-4028-B2B2-5C100E96948E}" dt="2023-07-28T13:20:22.744" v="1008"/>
          <ac:spMkLst>
            <pc:docMk/>
            <pc:sldMk cId="0" sldId="319"/>
            <ac:spMk id="21507" creationId="{00000000-0000-0000-0000-000000000000}"/>
          </ac:spMkLst>
        </pc:spChg>
        <pc:spChg chg="mod">
          <ac:chgData name="Marie Grable" userId="404d538f-2288-4008-9c85-53f35a1abf80" providerId="ADAL" clId="{E2D238BC-5A45-4028-B2B2-5C100E96948E}" dt="2023-07-28T13:19:51.276" v="984" actId="27636"/>
          <ac:spMkLst>
            <pc:docMk/>
            <pc:sldMk cId="0" sldId="319"/>
            <ac:spMk id="21508" creationId="{00000000-0000-0000-0000-000000000000}"/>
          </ac:spMkLst>
        </pc:spChg>
      </pc:sldChg>
      <pc:sldChg chg="modSp del">
        <pc:chgData name="Marie Grable" userId="404d538f-2288-4008-9c85-53f35a1abf80" providerId="ADAL" clId="{E2D238BC-5A45-4028-B2B2-5C100E96948E}" dt="2023-07-28T14:56:07.284" v="1886" actId="2696"/>
        <pc:sldMkLst>
          <pc:docMk/>
          <pc:sldMk cId="0" sldId="320"/>
        </pc:sldMkLst>
        <pc:spChg chg="mod">
          <ac:chgData name="Marie Grable" userId="404d538f-2288-4008-9c85-53f35a1abf80" providerId="ADAL" clId="{E2D238BC-5A45-4028-B2B2-5C100E96948E}" dt="2023-07-28T13:20:22.744" v="1008"/>
          <ac:spMkLst>
            <pc:docMk/>
            <pc:sldMk cId="0" sldId="320"/>
            <ac:spMk id="24579" creationId="{00000000-0000-0000-0000-000000000000}"/>
          </ac:spMkLst>
        </pc:spChg>
      </pc:sldChg>
      <pc:sldChg chg="modSp del mod">
        <pc:chgData name="Marie Grable" userId="404d538f-2288-4008-9c85-53f35a1abf80" providerId="ADAL" clId="{E2D238BC-5A45-4028-B2B2-5C100E96948E}" dt="2023-07-28T14:17:37.110" v="1695" actId="2696"/>
        <pc:sldMkLst>
          <pc:docMk/>
          <pc:sldMk cId="0" sldId="321"/>
        </pc:sldMkLst>
        <pc:spChg chg="mod">
          <ac:chgData name="Marie Grable" userId="404d538f-2288-4008-9c85-53f35a1abf80" providerId="ADAL" clId="{E2D238BC-5A45-4028-B2B2-5C100E96948E}" dt="2023-07-28T13:20:22.744" v="1008"/>
          <ac:spMkLst>
            <pc:docMk/>
            <pc:sldMk cId="0" sldId="321"/>
            <ac:spMk id="22531" creationId="{00000000-0000-0000-0000-000000000000}"/>
          </ac:spMkLst>
        </pc:spChg>
        <pc:spChg chg="mod">
          <ac:chgData name="Marie Grable" userId="404d538f-2288-4008-9c85-53f35a1abf80" providerId="ADAL" clId="{E2D238BC-5A45-4028-B2B2-5C100E96948E}" dt="2023-07-28T13:19:51.276" v="985" actId="27636"/>
          <ac:spMkLst>
            <pc:docMk/>
            <pc:sldMk cId="0" sldId="321"/>
            <ac:spMk id="23554" creationId="{00000000-0000-0000-0000-000000000000}"/>
          </ac:spMkLst>
        </pc:spChg>
      </pc:sldChg>
      <pc:sldChg chg="modSp del mod">
        <pc:chgData name="Marie Grable" userId="404d538f-2288-4008-9c85-53f35a1abf80" providerId="ADAL" clId="{E2D238BC-5A45-4028-B2B2-5C100E96948E}" dt="2023-07-28T14:55:54.096" v="1884" actId="2696"/>
        <pc:sldMkLst>
          <pc:docMk/>
          <pc:sldMk cId="0" sldId="322"/>
        </pc:sldMkLst>
        <pc:spChg chg="mod">
          <ac:chgData name="Marie Grable" userId="404d538f-2288-4008-9c85-53f35a1abf80" providerId="ADAL" clId="{E2D238BC-5A45-4028-B2B2-5C100E96948E}" dt="2023-07-28T13:20:22.744" v="1008"/>
          <ac:spMkLst>
            <pc:docMk/>
            <pc:sldMk cId="0" sldId="322"/>
            <ac:spMk id="25603" creationId="{00000000-0000-0000-0000-000000000000}"/>
          </ac:spMkLst>
        </pc:spChg>
        <pc:spChg chg="mod">
          <ac:chgData name="Marie Grable" userId="404d538f-2288-4008-9c85-53f35a1abf80" providerId="ADAL" clId="{E2D238BC-5A45-4028-B2B2-5C100E96948E}" dt="2023-07-28T13:19:51.291" v="986" actId="27636"/>
          <ac:spMkLst>
            <pc:docMk/>
            <pc:sldMk cId="0" sldId="322"/>
            <ac:spMk id="26626" creationId="{00000000-0000-0000-0000-000000000000}"/>
          </ac:spMkLst>
        </pc:spChg>
      </pc:sldChg>
      <pc:sldChg chg="modSp del mod">
        <pc:chgData name="Marie Grable" userId="404d538f-2288-4008-9c85-53f35a1abf80" providerId="ADAL" clId="{E2D238BC-5A45-4028-B2B2-5C100E96948E}" dt="2023-07-28T14:57:22.984" v="1891" actId="2696"/>
        <pc:sldMkLst>
          <pc:docMk/>
          <pc:sldMk cId="0" sldId="324"/>
        </pc:sldMkLst>
        <pc:spChg chg="mod">
          <ac:chgData name="Marie Grable" userId="404d538f-2288-4008-9c85-53f35a1abf80" providerId="ADAL" clId="{E2D238BC-5A45-4028-B2B2-5C100E96948E}" dt="2023-07-28T13:19:51.307" v="990" actId="27636"/>
          <ac:spMkLst>
            <pc:docMk/>
            <pc:sldMk cId="0" sldId="324"/>
            <ac:spMk id="29698" creationId="{00000000-0000-0000-0000-000000000000}"/>
          </ac:spMkLst>
        </pc:spChg>
        <pc:spChg chg="mod">
          <ac:chgData name="Marie Grable" userId="404d538f-2288-4008-9c85-53f35a1abf80" providerId="ADAL" clId="{E2D238BC-5A45-4028-B2B2-5C100E96948E}" dt="2023-07-28T13:20:22.744" v="1008"/>
          <ac:spMkLst>
            <pc:docMk/>
            <pc:sldMk cId="0" sldId="324"/>
            <ac:spMk id="29699" creationId="{00000000-0000-0000-0000-000000000000}"/>
          </ac:spMkLst>
        </pc:spChg>
        <pc:spChg chg="mod">
          <ac:chgData name="Marie Grable" userId="404d538f-2288-4008-9c85-53f35a1abf80" providerId="ADAL" clId="{E2D238BC-5A45-4028-B2B2-5C100E96948E}" dt="2023-07-28T13:19:51.307" v="989" actId="27636"/>
          <ac:spMkLst>
            <pc:docMk/>
            <pc:sldMk cId="0" sldId="324"/>
            <ac:spMk id="29700" creationId="{00000000-0000-0000-0000-000000000000}"/>
          </ac:spMkLst>
        </pc:spChg>
      </pc:sldChg>
      <pc:sldChg chg="modSp del">
        <pc:chgData name="Marie Grable" userId="404d538f-2288-4008-9c85-53f35a1abf80" providerId="ADAL" clId="{E2D238BC-5A45-4028-B2B2-5C100E96948E}" dt="2023-07-28T14:19:18.498" v="1700" actId="2696"/>
        <pc:sldMkLst>
          <pc:docMk/>
          <pc:sldMk cId="0" sldId="325"/>
        </pc:sldMkLst>
        <pc:spChg chg="mod">
          <ac:chgData name="Marie Grable" userId="404d538f-2288-4008-9c85-53f35a1abf80" providerId="ADAL" clId="{E2D238BC-5A45-4028-B2B2-5C100E96948E}" dt="2023-07-28T13:20:22.744" v="1008"/>
          <ac:spMkLst>
            <pc:docMk/>
            <pc:sldMk cId="0" sldId="325"/>
            <ac:spMk id="32771" creationId="{00000000-0000-0000-0000-000000000000}"/>
          </ac:spMkLst>
        </pc:spChg>
      </pc:sldChg>
      <pc:sldChg chg="modSp del">
        <pc:chgData name="Marie Grable" userId="404d538f-2288-4008-9c85-53f35a1abf80" providerId="ADAL" clId="{E2D238BC-5A45-4028-B2B2-5C100E96948E}" dt="2023-07-28T15:02:24.525" v="1900" actId="2696"/>
        <pc:sldMkLst>
          <pc:docMk/>
          <pc:sldMk cId="0" sldId="327"/>
        </pc:sldMkLst>
        <pc:spChg chg="mod">
          <ac:chgData name="Marie Grable" userId="404d538f-2288-4008-9c85-53f35a1abf80" providerId="ADAL" clId="{E2D238BC-5A45-4028-B2B2-5C100E96948E}" dt="2023-07-28T13:20:22.744" v="1008"/>
          <ac:spMkLst>
            <pc:docMk/>
            <pc:sldMk cId="0" sldId="327"/>
            <ac:spMk id="38915" creationId="{00000000-0000-0000-0000-000000000000}"/>
          </ac:spMkLst>
        </pc:spChg>
        <pc:spChg chg="mod">
          <ac:chgData name="Marie Grable" userId="404d538f-2288-4008-9c85-53f35a1abf80" providerId="ADAL" clId="{E2D238BC-5A45-4028-B2B2-5C100E96948E}" dt="2023-07-28T13:20:22.744" v="1008"/>
          <ac:spMkLst>
            <pc:docMk/>
            <pc:sldMk cId="0" sldId="327"/>
            <ac:spMk id="38916" creationId="{00000000-0000-0000-0000-000000000000}"/>
          </ac:spMkLst>
        </pc:spChg>
      </pc:sldChg>
      <pc:sldChg chg="modSp del mod">
        <pc:chgData name="Marie Grable" userId="404d538f-2288-4008-9c85-53f35a1abf80" providerId="ADAL" clId="{E2D238BC-5A45-4028-B2B2-5C100E96948E}" dt="2023-07-28T14:56:32.777" v="1889" actId="2696"/>
        <pc:sldMkLst>
          <pc:docMk/>
          <pc:sldMk cId="0" sldId="328"/>
        </pc:sldMkLst>
        <pc:spChg chg="mod">
          <ac:chgData name="Marie Grable" userId="404d538f-2288-4008-9c85-53f35a1abf80" providerId="ADAL" clId="{E2D238BC-5A45-4028-B2B2-5C100E96948E}" dt="2023-07-28T13:19:51.307" v="988" actId="27636"/>
          <ac:spMkLst>
            <pc:docMk/>
            <pc:sldMk cId="0" sldId="328"/>
            <ac:spMk id="28674" creationId="{00000000-0000-0000-0000-000000000000}"/>
          </ac:spMkLst>
        </pc:spChg>
        <pc:spChg chg="mod">
          <ac:chgData name="Marie Grable" userId="404d538f-2288-4008-9c85-53f35a1abf80" providerId="ADAL" clId="{E2D238BC-5A45-4028-B2B2-5C100E96948E}" dt="2023-07-28T13:20:22.744" v="1008"/>
          <ac:spMkLst>
            <pc:docMk/>
            <pc:sldMk cId="0" sldId="328"/>
            <ac:spMk id="28675" creationId="{00000000-0000-0000-0000-000000000000}"/>
          </ac:spMkLst>
        </pc:spChg>
        <pc:spChg chg="mod">
          <ac:chgData name="Marie Grable" userId="404d538f-2288-4008-9c85-53f35a1abf80" providerId="ADAL" clId="{E2D238BC-5A45-4028-B2B2-5C100E96948E}" dt="2023-07-28T13:20:22.744" v="1008"/>
          <ac:spMkLst>
            <pc:docMk/>
            <pc:sldMk cId="0" sldId="328"/>
            <ac:spMk id="29698" creationId="{00000000-0000-0000-0000-000000000000}"/>
          </ac:spMkLst>
        </pc:spChg>
      </pc:sldChg>
      <pc:sldChg chg="modSp del mod">
        <pc:chgData name="Marie Grable" userId="404d538f-2288-4008-9c85-53f35a1abf80" providerId="ADAL" clId="{E2D238BC-5A45-4028-B2B2-5C100E96948E}" dt="2023-07-28T15:01:58.031" v="1897" actId="2696"/>
        <pc:sldMkLst>
          <pc:docMk/>
          <pc:sldMk cId="0" sldId="330"/>
        </pc:sldMkLst>
        <pc:spChg chg="mod">
          <ac:chgData name="Marie Grable" userId="404d538f-2288-4008-9c85-53f35a1abf80" providerId="ADAL" clId="{E2D238BC-5A45-4028-B2B2-5C100E96948E}" dt="2023-07-28T13:19:51.357" v="993" actId="27636"/>
          <ac:spMkLst>
            <pc:docMk/>
            <pc:sldMk cId="0" sldId="330"/>
            <ac:spMk id="43010" creationId="{00000000-0000-0000-0000-000000000000}"/>
          </ac:spMkLst>
        </pc:spChg>
        <pc:spChg chg="mod">
          <ac:chgData name="Marie Grable" userId="404d538f-2288-4008-9c85-53f35a1abf80" providerId="ADAL" clId="{E2D238BC-5A45-4028-B2B2-5C100E96948E}" dt="2023-07-28T13:20:22.744" v="1008"/>
          <ac:spMkLst>
            <pc:docMk/>
            <pc:sldMk cId="0" sldId="330"/>
            <ac:spMk id="43011" creationId="{00000000-0000-0000-0000-000000000000}"/>
          </ac:spMkLst>
        </pc:spChg>
        <pc:spChg chg="mod">
          <ac:chgData name="Marie Grable" userId="404d538f-2288-4008-9c85-53f35a1abf80" providerId="ADAL" clId="{E2D238BC-5A45-4028-B2B2-5C100E96948E}" dt="2023-07-28T13:20:22.744" v="1008"/>
          <ac:spMkLst>
            <pc:docMk/>
            <pc:sldMk cId="0" sldId="330"/>
            <ac:spMk id="46082" creationId="{00000000-0000-0000-0000-000000000000}"/>
          </ac:spMkLst>
        </pc:spChg>
      </pc:sldChg>
      <pc:sldChg chg="addSp delSp modSp mod setBg setClrOvrMap delDesignElem">
        <pc:chgData name="Marie Grable" userId="404d538f-2288-4008-9c85-53f35a1abf80" providerId="ADAL" clId="{E2D238BC-5A45-4028-B2B2-5C100E96948E}" dt="2023-07-28T15:05:31.952" v="1910" actId="14100"/>
        <pc:sldMkLst>
          <pc:docMk/>
          <pc:sldMk cId="0" sldId="349"/>
        </pc:sldMkLst>
        <pc:spChg chg="mod">
          <ac:chgData name="Marie Grable" userId="404d538f-2288-4008-9c85-53f35a1abf80" providerId="ADAL" clId="{E2D238BC-5A45-4028-B2B2-5C100E96948E}" dt="2023-07-28T15:05:14.228" v="1908" actId="255"/>
          <ac:spMkLst>
            <pc:docMk/>
            <pc:sldMk cId="0" sldId="349"/>
            <ac:spMk id="9220" creationId="{00000000-0000-0000-0000-000000000000}"/>
          </ac:spMkLst>
        </pc:spChg>
        <pc:spChg chg="mod ord">
          <ac:chgData name="Marie Grable" userId="404d538f-2288-4008-9c85-53f35a1abf80" providerId="ADAL" clId="{E2D238BC-5A45-4028-B2B2-5C100E96948E}" dt="2023-07-28T13:18:36.596" v="968" actId="26606"/>
          <ac:spMkLst>
            <pc:docMk/>
            <pc:sldMk cId="0" sldId="349"/>
            <ac:spMk id="11266" creationId="{00000000-0000-0000-0000-000000000000}"/>
          </ac:spMkLst>
        </pc:spChg>
        <pc:spChg chg="mod">
          <ac:chgData name="Marie Grable" userId="404d538f-2288-4008-9c85-53f35a1abf80" providerId="ADAL" clId="{E2D238BC-5A45-4028-B2B2-5C100E96948E}" dt="2023-07-28T15:05:31.952" v="1910" actId="14100"/>
          <ac:spMkLst>
            <pc:docMk/>
            <pc:sldMk cId="0" sldId="349"/>
            <ac:spMk id="17410" creationId="{00000000-0000-0000-0000-000000000000}"/>
          </ac:spMkLst>
        </pc:spChg>
        <pc:spChg chg="add del">
          <ac:chgData name="Marie Grable" userId="404d538f-2288-4008-9c85-53f35a1abf80" providerId="ADAL" clId="{E2D238BC-5A45-4028-B2B2-5C100E96948E}" dt="2023-07-28T13:15:34.747" v="954"/>
          <ac:spMkLst>
            <pc:docMk/>
            <pc:sldMk cId="0" sldId="349"/>
            <ac:spMk id="17412" creationId="{049D8DFA-139C-473F-838D-D33ABE8856C7}"/>
          </ac:spMkLst>
        </pc:spChg>
        <pc:spChg chg="add del">
          <ac:chgData name="Marie Grable" userId="404d538f-2288-4008-9c85-53f35a1abf80" providerId="ADAL" clId="{E2D238BC-5A45-4028-B2B2-5C100E96948E}" dt="2023-07-28T13:15:34.747" v="954"/>
          <ac:spMkLst>
            <pc:docMk/>
            <pc:sldMk cId="0" sldId="349"/>
            <ac:spMk id="17413" creationId="{1A6D86F0-98E0-4468-9315-41BF7B0F2E68}"/>
          </ac:spMkLst>
        </pc:spChg>
        <pc:spChg chg="add del">
          <ac:chgData name="Marie Grable" userId="404d538f-2288-4008-9c85-53f35a1abf80" providerId="ADAL" clId="{E2D238BC-5A45-4028-B2B2-5C100E96948E}" dt="2023-07-28T13:15:34.747" v="954"/>
          <ac:spMkLst>
            <pc:docMk/>
            <pc:sldMk cId="0" sldId="349"/>
            <ac:spMk id="17414" creationId="{CE957058-57AD-46A9-BAE9-7145CB3504F9}"/>
          </ac:spMkLst>
        </pc:spChg>
        <pc:spChg chg="add del">
          <ac:chgData name="Marie Grable" userId="404d538f-2288-4008-9c85-53f35a1abf80" providerId="ADAL" clId="{E2D238BC-5A45-4028-B2B2-5C100E96948E}" dt="2023-07-28T12:57:01.417" v="166"/>
          <ac:spMkLst>
            <pc:docMk/>
            <pc:sldMk cId="0" sldId="349"/>
            <ac:spMk id="17415" creationId="{049D8DFA-139C-473F-838D-D33ABE8856C7}"/>
          </ac:spMkLst>
        </pc:spChg>
        <pc:spChg chg="add del">
          <ac:chgData name="Marie Grable" userId="404d538f-2288-4008-9c85-53f35a1abf80" providerId="ADAL" clId="{E2D238BC-5A45-4028-B2B2-5C100E96948E}" dt="2023-07-28T13:18:36.596" v="968" actId="26606"/>
          <ac:spMkLst>
            <pc:docMk/>
            <pc:sldMk cId="0" sldId="349"/>
            <ac:spMk id="17416" creationId="{049D8DFA-139C-473F-838D-D33ABE8856C7}"/>
          </ac:spMkLst>
        </pc:spChg>
        <pc:spChg chg="add del">
          <ac:chgData name="Marie Grable" userId="404d538f-2288-4008-9c85-53f35a1abf80" providerId="ADAL" clId="{E2D238BC-5A45-4028-B2B2-5C100E96948E}" dt="2023-07-28T12:57:01.417" v="166"/>
          <ac:spMkLst>
            <pc:docMk/>
            <pc:sldMk cId="0" sldId="349"/>
            <ac:spMk id="17417" creationId="{1A6D86F0-98E0-4468-9315-41BF7B0F2E68}"/>
          </ac:spMkLst>
        </pc:spChg>
        <pc:spChg chg="add del">
          <ac:chgData name="Marie Grable" userId="404d538f-2288-4008-9c85-53f35a1abf80" providerId="ADAL" clId="{E2D238BC-5A45-4028-B2B2-5C100E96948E}" dt="2023-07-28T13:18:36.596" v="968" actId="26606"/>
          <ac:spMkLst>
            <pc:docMk/>
            <pc:sldMk cId="0" sldId="349"/>
            <ac:spMk id="17418" creationId="{1A6D86F0-98E0-4468-9315-41BF7B0F2E68}"/>
          </ac:spMkLst>
        </pc:spChg>
        <pc:spChg chg="add del">
          <ac:chgData name="Marie Grable" userId="404d538f-2288-4008-9c85-53f35a1abf80" providerId="ADAL" clId="{E2D238BC-5A45-4028-B2B2-5C100E96948E}" dt="2023-07-28T12:57:01.417" v="166"/>
          <ac:spMkLst>
            <pc:docMk/>
            <pc:sldMk cId="0" sldId="349"/>
            <ac:spMk id="17419" creationId="{CE957058-57AD-46A9-BAE9-7145CB3504F9}"/>
          </ac:spMkLst>
        </pc:spChg>
        <pc:spChg chg="add del">
          <ac:chgData name="Marie Grable" userId="404d538f-2288-4008-9c85-53f35a1abf80" providerId="ADAL" clId="{E2D238BC-5A45-4028-B2B2-5C100E96948E}" dt="2023-07-28T13:18:36.596" v="968" actId="26606"/>
          <ac:spMkLst>
            <pc:docMk/>
            <pc:sldMk cId="0" sldId="349"/>
            <ac:spMk id="17420" creationId="{CE957058-57AD-46A9-BAE9-7145CB3504F9}"/>
          </ac:spMkLst>
        </pc:spChg>
        <pc:spChg chg="add del">
          <ac:chgData name="Marie Grable" userId="404d538f-2288-4008-9c85-53f35a1abf80" providerId="ADAL" clId="{E2D238BC-5A45-4028-B2B2-5C100E96948E}" dt="2023-07-28T13:19:02.933" v="974"/>
          <ac:spMkLst>
            <pc:docMk/>
            <pc:sldMk cId="0" sldId="349"/>
            <ac:spMk id="17425" creationId="{049D8DFA-139C-473F-838D-D33ABE8856C7}"/>
          </ac:spMkLst>
        </pc:spChg>
        <pc:spChg chg="add del">
          <ac:chgData name="Marie Grable" userId="404d538f-2288-4008-9c85-53f35a1abf80" providerId="ADAL" clId="{E2D238BC-5A45-4028-B2B2-5C100E96948E}" dt="2023-07-28T13:19:02.933" v="974"/>
          <ac:spMkLst>
            <pc:docMk/>
            <pc:sldMk cId="0" sldId="349"/>
            <ac:spMk id="17427" creationId="{CB972422-B794-4FA8-BCC6-BAF6938A1B53}"/>
          </ac:spMkLst>
        </pc:spChg>
        <pc:spChg chg="add del">
          <ac:chgData name="Marie Grable" userId="404d538f-2288-4008-9c85-53f35a1abf80" providerId="ADAL" clId="{E2D238BC-5A45-4028-B2B2-5C100E96948E}" dt="2023-07-28T13:19:02.933" v="974"/>
          <ac:spMkLst>
            <pc:docMk/>
            <pc:sldMk cId="0" sldId="349"/>
            <ac:spMk id="17429" creationId="{89DE9E2B-5611-49C8-862E-AD4D43A8AA6D}"/>
          </ac:spMkLst>
        </pc:spChg>
        <pc:spChg chg="add del">
          <ac:chgData name="Marie Grable" userId="404d538f-2288-4008-9c85-53f35a1abf80" providerId="ADAL" clId="{E2D238BC-5A45-4028-B2B2-5C100E96948E}" dt="2023-07-28T13:19:02.933" v="974"/>
          <ac:spMkLst>
            <pc:docMk/>
            <pc:sldMk cId="0" sldId="349"/>
            <ac:spMk id="17433" creationId="{519C7155-1644-4C60-B0B5-32B1800D6044}"/>
          </ac:spMkLst>
        </pc:spChg>
        <pc:cxnChg chg="add del">
          <ac:chgData name="Marie Grable" userId="404d538f-2288-4008-9c85-53f35a1abf80" providerId="ADAL" clId="{E2D238BC-5A45-4028-B2B2-5C100E96948E}" dt="2023-07-28T13:19:02.933" v="974"/>
          <ac:cxnSpMkLst>
            <pc:docMk/>
            <pc:sldMk cId="0" sldId="349"/>
            <ac:cxnSpMk id="17431" creationId="{5296EC4F-8732-481B-94CB-C98E4EF297FF}"/>
          </ac:cxnSpMkLst>
        </pc:cxnChg>
      </pc:sldChg>
      <pc:sldChg chg="modSp del">
        <pc:chgData name="Marie Grable" userId="404d538f-2288-4008-9c85-53f35a1abf80" providerId="ADAL" clId="{E2D238BC-5A45-4028-B2B2-5C100E96948E}" dt="2023-07-28T14:20:57.807" v="1707" actId="2696"/>
        <pc:sldMkLst>
          <pc:docMk/>
          <pc:sldMk cId="0" sldId="352"/>
        </pc:sldMkLst>
        <pc:spChg chg="mod">
          <ac:chgData name="Marie Grable" userId="404d538f-2288-4008-9c85-53f35a1abf80" providerId="ADAL" clId="{E2D238BC-5A45-4028-B2B2-5C100E96948E}" dt="2023-07-28T13:20:22.744" v="1008"/>
          <ac:spMkLst>
            <pc:docMk/>
            <pc:sldMk cId="0" sldId="352"/>
            <ac:spMk id="2" creationId="{00000000-0000-0000-0000-000000000000}"/>
          </ac:spMkLst>
        </pc:spChg>
        <pc:spChg chg="mod">
          <ac:chgData name="Marie Grable" userId="404d538f-2288-4008-9c85-53f35a1abf80" providerId="ADAL" clId="{E2D238BC-5A45-4028-B2B2-5C100E96948E}" dt="2023-07-28T13:20:22.744" v="1008"/>
          <ac:spMkLst>
            <pc:docMk/>
            <pc:sldMk cId="0" sldId="352"/>
            <ac:spMk id="19458" creationId="{00000000-0000-0000-0000-000000000000}"/>
          </ac:spMkLst>
        </pc:spChg>
      </pc:sldChg>
      <pc:sldChg chg="modSp del">
        <pc:chgData name="Marie Grable" userId="404d538f-2288-4008-9c85-53f35a1abf80" providerId="ADAL" clId="{E2D238BC-5A45-4028-B2B2-5C100E96948E}" dt="2023-07-28T14:55:46.761" v="1883" actId="2696"/>
        <pc:sldMkLst>
          <pc:docMk/>
          <pc:sldMk cId="0" sldId="354"/>
        </pc:sldMkLst>
        <pc:spChg chg="mod">
          <ac:chgData name="Marie Grable" userId="404d538f-2288-4008-9c85-53f35a1abf80" providerId="ADAL" clId="{E2D238BC-5A45-4028-B2B2-5C100E96948E}" dt="2023-07-28T13:20:22.744" v="1008"/>
          <ac:spMkLst>
            <pc:docMk/>
            <pc:sldMk cId="0" sldId="354"/>
            <ac:spMk id="23554" creationId="{00000000-0000-0000-0000-000000000000}"/>
          </ac:spMkLst>
        </pc:spChg>
      </pc:sldChg>
      <pc:sldChg chg="modSp del">
        <pc:chgData name="Marie Grable" userId="404d538f-2288-4008-9c85-53f35a1abf80" providerId="ADAL" clId="{E2D238BC-5A45-4028-B2B2-5C100E96948E}" dt="2023-07-28T14:19:13.684" v="1699" actId="2696"/>
        <pc:sldMkLst>
          <pc:docMk/>
          <pc:sldMk cId="0" sldId="355"/>
        </pc:sldMkLst>
        <pc:spChg chg="mod">
          <ac:chgData name="Marie Grable" userId="404d538f-2288-4008-9c85-53f35a1abf80" providerId="ADAL" clId="{E2D238BC-5A45-4028-B2B2-5C100E96948E}" dt="2023-07-28T13:20:22.744" v="1008"/>
          <ac:spMkLst>
            <pc:docMk/>
            <pc:sldMk cId="0" sldId="355"/>
            <ac:spMk id="31746" creationId="{00000000-0000-0000-0000-000000000000}"/>
          </ac:spMkLst>
        </pc:spChg>
        <pc:spChg chg="mod">
          <ac:chgData name="Marie Grable" userId="404d538f-2288-4008-9c85-53f35a1abf80" providerId="ADAL" clId="{E2D238BC-5A45-4028-B2B2-5C100E96948E}" dt="2023-07-28T13:20:22.744" v="1008"/>
          <ac:spMkLst>
            <pc:docMk/>
            <pc:sldMk cId="0" sldId="355"/>
            <ac:spMk id="33794" creationId="{00000000-0000-0000-0000-000000000000}"/>
          </ac:spMkLst>
        </pc:spChg>
      </pc:sldChg>
      <pc:sldChg chg="modSp del">
        <pc:chgData name="Marie Grable" userId="404d538f-2288-4008-9c85-53f35a1abf80" providerId="ADAL" clId="{E2D238BC-5A45-4028-B2B2-5C100E96948E}" dt="2023-07-28T15:02:29.158" v="1901" actId="2696"/>
        <pc:sldMkLst>
          <pc:docMk/>
          <pc:sldMk cId="0" sldId="356"/>
        </pc:sldMkLst>
        <pc:spChg chg="mod">
          <ac:chgData name="Marie Grable" userId="404d538f-2288-4008-9c85-53f35a1abf80" providerId="ADAL" clId="{E2D238BC-5A45-4028-B2B2-5C100E96948E}" dt="2023-07-28T13:20:22.744" v="1008"/>
          <ac:spMkLst>
            <pc:docMk/>
            <pc:sldMk cId="0" sldId="356"/>
            <ac:spMk id="37890" creationId="{00000000-0000-0000-0000-000000000000}"/>
          </ac:spMkLst>
        </pc:spChg>
        <pc:spChg chg="mod">
          <ac:chgData name="Marie Grable" userId="404d538f-2288-4008-9c85-53f35a1abf80" providerId="ADAL" clId="{E2D238BC-5A45-4028-B2B2-5C100E96948E}" dt="2023-07-28T13:20:22.744" v="1008"/>
          <ac:spMkLst>
            <pc:docMk/>
            <pc:sldMk cId="0" sldId="356"/>
            <ac:spMk id="41986" creationId="{00000000-0000-0000-0000-000000000000}"/>
          </ac:spMkLst>
        </pc:spChg>
      </pc:sldChg>
      <pc:sldChg chg="modSp del">
        <pc:chgData name="Marie Grable" userId="404d538f-2288-4008-9c85-53f35a1abf80" providerId="ADAL" clId="{E2D238BC-5A45-4028-B2B2-5C100E96948E}" dt="2023-07-28T14:57:33.049" v="1892" actId="2696"/>
        <pc:sldMkLst>
          <pc:docMk/>
          <pc:sldMk cId="0" sldId="357"/>
        </pc:sldMkLst>
        <pc:spChg chg="mod">
          <ac:chgData name="Marie Grable" userId="404d538f-2288-4008-9c85-53f35a1abf80" providerId="ADAL" clId="{E2D238BC-5A45-4028-B2B2-5C100E96948E}" dt="2023-07-28T13:20:22.744" v="1008"/>
          <ac:spMkLst>
            <pc:docMk/>
            <pc:sldMk cId="0" sldId="357"/>
            <ac:spMk id="41986" creationId="{00000000-0000-0000-0000-000000000000}"/>
          </ac:spMkLst>
        </pc:spChg>
      </pc:sldChg>
      <pc:sldChg chg="modSp del">
        <pc:chgData name="Marie Grable" userId="404d538f-2288-4008-9c85-53f35a1abf80" providerId="ADAL" clId="{E2D238BC-5A45-4028-B2B2-5C100E96948E}" dt="2023-07-28T15:16:11.778" v="2026" actId="2696"/>
        <pc:sldMkLst>
          <pc:docMk/>
          <pc:sldMk cId="0" sldId="358"/>
        </pc:sldMkLst>
        <pc:spChg chg="mod">
          <ac:chgData name="Marie Grable" userId="404d538f-2288-4008-9c85-53f35a1abf80" providerId="ADAL" clId="{E2D238BC-5A45-4028-B2B2-5C100E96948E}" dt="2023-07-28T13:20:22.744" v="1008"/>
          <ac:spMkLst>
            <pc:docMk/>
            <pc:sldMk cId="0" sldId="358"/>
            <ac:spMk id="46082" creationId="{00000000-0000-0000-0000-000000000000}"/>
          </ac:spMkLst>
        </pc:spChg>
      </pc:sldChg>
      <pc:sldChg chg="modSp del">
        <pc:chgData name="Marie Grable" userId="404d538f-2288-4008-9c85-53f35a1abf80" providerId="ADAL" clId="{E2D238BC-5A45-4028-B2B2-5C100E96948E}" dt="2023-07-28T17:58:26.853" v="2753" actId="2696"/>
        <pc:sldMkLst>
          <pc:docMk/>
          <pc:sldMk cId="0" sldId="361"/>
        </pc:sldMkLst>
        <pc:spChg chg="mod">
          <ac:chgData name="Marie Grable" userId="404d538f-2288-4008-9c85-53f35a1abf80" providerId="ADAL" clId="{E2D238BC-5A45-4028-B2B2-5C100E96948E}" dt="2023-07-28T13:20:22.744" v="1008"/>
          <ac:spMkLst>
            <pc:docMk/>
            <pc:sldMk cId="0" sldId="361"/>
            <ac:spMk id="59394" creationId="{00000000-0000-0000-0000-000000000000}"/>
          </ac:spMkLst>
        </pc:spChg>
      </pc:sldChg>
      <pc:sldChg chg="modSp del">
        <pc:chgData name="Marie Grable" userId="404d538f-2288-4008-9c85-53f35a1abf80" providerId="ADAL" clId="{E2D238BC-5A45-4028-B2B2-5C100E96948E}" dt="2023-07-28T17:58:31.887" v="2754" actId="2696"/>
        <pc:sldMkLst>
          <pc:docMk/>
          <pc:sldMk cId="0" sldId="362"/>
        </pc:sldMkLst>
        <pc:spChg chg="mod">
          <ac:chgData name="Marie Grable" userId="404d538f-2288-4008-9c85-53f35a1abf80" providerId="ADAL" clId="{E2D238BC-5A45-4028-B2B2-5C100E96948E}" dt="2023-07-28T13:20:22.744" v="1008"/>
          <ac:spMkLst>
            <pc:docMk/>
            <pc:sldMk cId="0" sldId="362"/>
            <ac:spMk id="60419" creationId="{00000000-0000-0000-0000-000000000000}"/>
          </ac:spMkLst>
        </pc:spChg>
      </pc:sldChg>
      <pc:sldChg chg="modSp mod">
        <pc:chgData name="Marie Grable" userId="404d538f-2288-4008-9c85-53f35a1abf80" providerId="ADAL" clId="{E2D238BC-5A45-4028-B2B2-5C100E96948E}" dt="2023-07-28T13:20:22.744" v="1008"/>
        <pc:sldMkLst>
          <pc:docMk/>
          <pc:sldMk cId="0" sldId="363"/>
        </pc:sldMkLst>
        <pc:spChg chg="mod">
          <ac:chgData name="Marie Grable" userId="404d538f-2288-4008-9c85-53f35a1abf80" providerId="ADAL" clId="{E2D238BC-5A45-4028-B2B2-5C100E96948E}" dt="2023-07-28T13:20:22.744" v="1008"/>
          <ac:spMkLst>
            <pc:docMk/>
            <pc:sldMk cId="0" sldId="363"/>
            <ac:spMk id="66563" creationId="{00000000-0000-0000-0000-000000000000}"/>
          </ac:spMkLst>
        </pc:spChg>
        <pc:spChg chg="mod">
          <ac:chgData name="Marie Grable" userId="404d538f-2288-4008-9c85-53f35a1abf80" providerId="ADAL" clId="{E2D238BC-5A45-4028-B2B2-5C100E96948E}" dt="2023-07-28T12:46:28.054" v="31" actId="27636"/>
          <ac:spMkLst>
            <pc:docMk/>
            <pc:sldMk cId="0" sldId="363"/>
            <ac:spMk id="66564" creationId="{00000000-0000-0000-0000-000000000000}"/>
          </ac:spMkLst>
        </pc:spChg>
      </pc:sldChg>
      <pc:sldChg chg="modSp del mod">
        <pc:chgData name="Marie Grable" userId="404d538f-2288-4008-9c85-53f35a1abf80" providerId="ADAL" clId="{E2D238BC-5A45-4028-B2B2-5C100E96948E}" dt="2023-07-28T17:44:41.275" v="2680" actId="2696"/>
        <pc:sldMkLst>
          <pc:docMk/>
          <pc:sldMk cId="0" sldId="373"/>
        </pc:sldMkLst>
        <pc:spChg chg="mod">
          <ac:chgData name="Marie Grable" userId="404d538f-2288-4008-9c85-53f35a1abf80" providerId="ADAL" clId="{E2D238BC-5A45-4028-B2B2-5C100E96948E}" dt="2023-07-28T13:20:22.744" v="1008"/>
          <ac:spMkLst>
            <pc:docMk/>
            <pc:sldMk cId="0" sldId="373"/>
            <ac:spMk id="47106" creationId="{00000000-0000-0000-0000-000000000000}"/>
          </ac:spMkLst>
        </pc:spChg>
        <pc:spChg chg="mod">
          <ac:chgData name="Marie Grable" userId="404d538f-2288-4008-9c85-53f35a1abf80" providerId="ADAL" clId="{E2D238BC-5A45-4028-B2B2-5C100E96948E}" dt="2023-07-28T12:46:27.975" v="19" actId="27636"/>
          <ac:spMkLst>
            <pc:docMk/>
            <pc:sldMk cId="0" sldId="373"/>
            <ac:spMk id="47108" creationId="{00000000-0000-0000-0000-000000000000}"/>
          </ac:spMkLst>
        </pc:spChg>
      </pc:sldChg>
      <pc:sldChg chg="modSp del">
        <pc:chgData name="Marie Grable" userId="404d538f-2288-4008-9c85-53f35a1abf80" providerId="ADAL" clId="{E2D238BC-5A45-4028-B2B2-5C100E96948E}" dt="2023-07-28T16:57:44.295" v="2279" actId="2696"/>
        <pc:sldMkLst>
          <pc:docMk/>
          <pc:sldMk cId="0" sldId="379"/>
        </pc:sldMkLst>
        <pc:spChg chg="mod">
          <ac:chgData name="Marie Grable" userId="404d538f-2288-4008-9c85-53f35a1abf80" providerId="ADAL" clId="{E2D238BC-5A45-4028-B2B2-5C100E96948E}" dt="2023-07-28T13:20:22.744" v="1008"/>
          <ac:spMkLst>
            <pc:docMk/>
            <pc:sldMk cId="0" sldId="379"/>
            <ac:spMk id="48133" creationId="{00000000-0000-0000-0000-000000000000}"/>
          </ac:spMkLst>
        </pc:spChg>
        <pc:graphicFrameChg chg="mod">
          <ac:chgData name="Marie Grable" userId="404d538f-2288-4008-9c85-53f35a1abf80" providerId="ADAL" clId="{E2D238BC-5A45-4028-B2B2-5C100E96948E}" dt="2023-07-28T12:46:27.646" v="0"/>
          <ac:graphicFrameMkLst>
            <pc:docMk/>
            <pc:sldMk cId="0" sldId="379"/>
            <ac:graphicFrameMk id="48132" creationId="{00000000-0000-0000-0000-000000000000}"/>
          </ac:graphicFrameMkLst>
        </pc:graphicFrameChg>
      </pc:sldChg>
      <pc:sldChg chg="modSp del mod">
        <pc:chgData name="Marie Grable" userId="404d538f-2288-4008-9c85-53f35a1abf80" providerId="ADAL" clId="{E2D238BC-5A45-4028-B2B2-5C100E96948E}" dt="2023-07-28T17:44:30.563" v="2679" actId="2696"/>
        <pc:sldMkLst>
          <pc:docMk/>
          <pc:sldMk cId="0" sldId="380"/>
        </pc:sldMkLst>
        <pc:spChg chg="mod">
          <ac:chgData name="Marie Grable" userId="404d538f-2288-4008-9c85-53f35a1abf80" providerId="ADAL" clId="{E2D238BC-5A45-4028-B2B2-5C100E96948E}" dt="2023-07-28T13:19:51.417" v="995" actId="27636"/>
          <ac:spMkLst>
            <pc:docMk/>
            <pc:sldMk cId="0" sldId="380"/>
            <ac:spMk id="8195" creationId="{00000000-0000-0000-0000-000000000000}"/>
          </ac:spMkLst>
        </pc:spChg>
        <pc:spChg chg="mod">
          <ac:chgData name="Marie Grable" userId="404d538f-2288-4008-9c85-53f35a1abf80" providerId="ADAL" clId="{E2D238BC-5A45-4028-B2B2-5C100E96948E}" dt="2023-07-28T12:46:28.008" v="23" actId="27636"/>
          <ac:spMkLst>
            <pc:docMk/>
            <pc:sldMk cId="0" sldId="380"/>
            <ac:spMk id="52228" creationId="{00000000-0000-0000-0000-000000000000}"/>
          </ac:spMkLst>
        </pc:spChg>
        <pc:spChg chg="mod">
          <ac:chgData name="Marie Grable" userId="404d538f-2288-4008-9c85-53f35a1abf80" providerId="ADAL" clId="{E2D238BC-5A45-4028-B2B2-5C100E96948E}" dt="2023-07-28T13:20:22.744" v="1008"/>
          <ac:spMkLst>
            <pc:docMk/>
            <pc:sldMk cId="0" sldId="380"/>
            <ac:spMk id="52229" creationId="{00000000-0000-0000-0000-000000000000}"/>
          </ac:spMkLst>
        </pc:spChg>
        <pc:graphicFrameChg chg="mod">
          <ac:chgData name="Marie Grable" userId="404d538f-2288-4008-9c85-53f35a1abf80" providerId="ADAL" clId="{E2D238BC-5A45-4028-B2B2-5C100E96948E}" dt="2023-07-28T12:46:27.646" v="0"/>
          <ac:graphicFrameMkLst>
            <pc:docMk/>
            <pc:sldMk cId="0" sldId="380"/>
            <ac:graphicFrameMk id="52227" creationId="{00000000-0000-0000-0000-000000000000}"/>
          </ac:graphicFrameMkLst>
        </pc:graphicFrameChg>
      </pc:sldChg>
      <pc:sldChg chg="modSp del mod">
        <pc:chgData name="Marie Grable" userId="404d538f-2288-4008-9c85-53f35a1abf80" providerId="ADAL" clId="{E2D238BC-5A45-4028-B2B2-5C100E96948E}" dt="2023-07-28T17:03:56.467" v="2471" actId="2696"/>
        <pc:sldMkLst>
          <pc:docMk/>
          <pc:sldMk cId="0" sldId="382"/>
        </pc:sldMkLst>
        <pc:spChg chg="mod">
          <ac:chgData name="Marie Grable" userId="404d538f-2288-4008-9c85-53f35a1abf80" providerId="ADAL" clId="{E2D238BC-5A45-4028-B2B2-5C100E96948E}" dt="2023-07-28T13:19:51.417" v="994" actId="27636"/>
          <ac:spMkLst>
            <pc:docMk/>
            <pc:sldMk cId="0" sldId="382"/>
            <ac:spMk id="51204" creationId="{00000000-0000-0000-0000-000000000000}"/>
          </ac:spMkLst>
        </pc:spChg>
        <pc:spChg chg="mod">
          <ac:chgData name="Marie Grable" userId="404d538f-2288-4008-9c85-53f35a1abf80" providerId="ADAL" clId="{E2D238BC-5A45-4028-B2B2-5C100E96948E}" dt="2023-07-28T13:20:22.744" v="1008"/>
          <ac:spMkLst>
            <pc:docMk/>
            <pc:sldMk cId="0" sldId="382"/>
            <ac:spMk id="51205" creationId="{00000000-0000-0000-0000-000000000000}"/>
          </ac:spMkLst>
        </pc:spChg>
        <pc:graphicFrameChg chg="mod">
          <ac:chgData name="Marie Grable" userId="404d538f-2288-4008-9c85-53f35a1abf80" providerId="ADAL" clId="{E2D238BC-5A45-4028-B2B2-5C100E96948E}" dt="2023-07-28T12:46:27.646" v="0"/>
          <ac:graphicFrameMkLst>
            <pc:docMk/>
            <pc:sldMk cId="0" sldId="382"/>
            <ac:graphicFrameMk id="51203" creationId="{00000000-0000-0000-0000-000000000000}"/>
          </ac:graphicFrameMkLst>
        </pc:graphicFrameChg>
      </pc:sldChg>
      <pc:sldChg chg="modSp mod">
        <pc:chgData name="Marie Grable" userId="404d538f-2288-4008-9c85-53f35a1abf80" providerId="ADAL" clId="{E2D238BC-5A45-4028-B2B2-5C100E96948E}" dt="2023-07-28T13:20:22.744" v="1008"/>
        <pc:sldMkLst>
          <pc:docMk/>
          <pc:sldMk cId="0" sldId="383"/>
        </pc:sldMkLst>
        <pc:spChg chg="mod">
          <ac:chgData name="Marie Grable" userId="404d538f-2288-4008-9c85-53f35a1abf80" providerId="ADAL" clId="{E2D238BC-5A45-4028-B2B2-5C100E96948E}" dt="2023-07-28T13:19:51.433" v="996" actId="27636"/>
          <ac:spMkLst>
            <pc:docMk/>
            <pc:sldMk cId="0" sldId="383"/>
            <ac:spMk id="56322" creationId="{00000000-0000-0000-0000-000000000000}"/>
          </ac:spMkLst>
        </pc:spChg>
        <pc:spChg chg="mod">
          <ac:chgData name="Marie Grable" userId="404d538f-2288-4008-9c85-53f35a1abf80" providerId="ADAL" clId="{E2D238BC-5A45-4028-B2B2-5C100E96948E}" dt="2023-07-28T12:46:28.023" v="26" actId="27636"/>
          <ac:spMkLst>
            <pc:docMk/>
            <pc:sldMk cId="0" sldId="383"/>
            <ac:spMk id="57346" creationId="{00000000-0000-0000-0000-000000000000}"/>
          </ac:spMkLst>
        </pc:spChg>
        <pc:spChg chg="mod">
          <ac:chgData name="Marie Grable" userId="404d538f-2288-4008-9c85-53f35a1abf80" providerId="ADAL" clId="{E2D238BC-5A45-4028-B2B2-5C100E96948E}" dt="2023-07-28T13:20:22.744" v="1008"/>
          <ac:spMkLst>
            <pc:docMk/>
            <pc:sldMk cId="0" sldId="383"/>
            <ac:spMk id="57347" creationId="{00000000-0000-0000-0000-000000000000}"/>
          </ac:spMkLst>
        </pc:spChg>
      </pc:sldChg>
      <pc:sldChg chg="modSp del mod">
        <pc:chgData name="Marie Grable" userId="404d538f-2288-4008-9c85-53f35a1abf80" providerId="ADAL" clId="{E2D238BC-5A45-4028-B2B2-5C100E96948E}" dt="2023-07-28T17:44:22.412" v="2678" actId="2696"/>
        <pc:sldMkLst>
          <pc:docMk/>
          <pc:sldMk cId="0" sldId="384"/>
        </pc:sldMkLst>
        <pc:spChg chg="mod">
          <ac:chgData name="Marie Grable" userId="404d538f-2288-4008-9c85-53f35a1abf80" providerId="ADAL" clId="{E2D238BC-5A45-4028-B2B2-5C100E96948E}" dt="2023-07-28T13:20:22.744" v="1008"/>
          <ac:spMkLst>
            <pc:docMk/>
            <pc:sldMk cId="0" sldId="384"/>
            <ac:spMk id="50181" creationId="{00000000-0000-0000-0000-000000000000}"/>
          </ac:spMkLst>
        </pc:spChg>
        <pc:spChg chg="mod">
          <ac:chgData name="Marie Grable" userId="404d538f-2288-4008-9c85-53f35a1abf80" providerId="ADAL" clId="{E2D238BC-5A45-4028-B2B2-5C100E96948E}" dt="2023-07-28T12:46:27.991" v="21" actId="27636"/>
          <ac:spMkLst>
            <pc:docMk/>
            <pc:sldMk cId="0" sldId="384"/>
            <ac:spMk id="56323" creationId="{00000000-0000-0000-0000-000000000000}"/>
          </ac:spMkLst>
        </pc:spChg>
        <pc:graphicFrameChg chg="mod">
          <ac:chgData name="Marie Grable" userId="404d538f-2288-4008-9c85-53f35a1abf80" providerId="ADAL" clId="{E2D238BC-5A45-4028-B2B2-5C100E96948E}" dt="2023-07-28T13:20:22.744" v="1008"/>
          <ac:graphicFrameMkLst>
            <pc:docMk/>
            <pc:sldMk cId="0" sldId="384"/>
            <ac:graphicFrameMk id="50180" creationId="{00000000-0000-0000-0000-000000000000}"/>
          </ac:graphicFrameMkLst>
        </pc:graphicFrameChg>
      </pc:sldChg>
      <pc:sldChg chg="modSp del mod">
        <pc:chgData name="Marie Grable" userId="404d538f-2288-4008-9c85-53f35a1abf80" providerId="ADAL" clId="{E2D238BC-5A45-4028-B2B2-5C100E96948E}" dt="2023-07-28T17:50:50.160" v="2720" actId="2696"/>
        <pc:sldMkLst>
          <pc:docMk/>
          <pc:sldMk cId="0" sldId="385"/>
        </pc:sldMkLst>
        <pc:spChg chg="mod">
          <ac:chgData name="Marie Grable" userId="404d538f-2288-4008-9c85-53f35a1abf80" providerId="ADAL" clId="{E2D238BC-5A45-4028-B2B2-5C100E96948E}" dt="2023-07-28T13:20:22.744" v="1008"/>
          <ac:spMkLst>
            <pc:docMk/>
            <pc:sldMk cId="0" sldId="385"/>
            <ac:spMk id="55299" creationId="{00000000-0000-0000-0000-000000000000}"/>
          </ac:spMkLst>
        </pc:spChg>
        <pc:spChg chg="mod">
          <ac:chgData name="Marie Grable" userId="404d538f-2288-4008-9c85-53f35a1abf80" providerId="ADAL" clId="{E2D238BC-5A45-4028-B2B2-5C100E96948E}" dt="2023-07-28T12:46:28.008" v="25" actId="27636"/>
          <ac:spMkLst>
            <pc:docMk/>
            <pc:sldMk cId="0" sldId="385"/>
            <ac:spMk id="57346" creationId="{00000000-0000-0000-0000-000000000000}"/>
          </ac:spMkLst>
        </pc:spChg>
      </pc:sldChg>
      <pc:sldChg chg="modSp mod">
        <pc:chgData name="Marie Grable" userId="404d538f-2288-4008-9c85-53f35a1abf80" providerId="ADAL" clId="{E2D238BC-5A45-4028-B2B2-5C100E96948E}" dt="2023-07-28T13:20:22.744" v="1008"/>
        <pc:sldMkLst>
          <pc:docMk/>
          <pc:sldMk cId="0" sldId="392"/>
        </pc:sldMkLst>
        <pc:spChg chg="mod">
          <ac:chgData name="Marie Grable" userId="404d538f-2288-4008-9c85-53f35a1abf80" providerId="ADAL" clId="{E2D238BC-5A45-4028-B2B2-5C100E96948E}" dt="2023-07-28T12:46:28.085" v="35" actId="27636"/>
          <ac:spMkLst>
            <pc:docMk/>
            <pc:sldMk cId="0" sldId="392"/>
            <ac:spMk id="71682" creationId="{00000000-0000-0000-0000-000000000000}"/>
          </ac:spMkLst>
        </pc:spChg>
        <pc:spChg chg="mod">
          <ac:chgData name="Marie Grable" userId="404d538f-2288-4008-9c85-53f35a1abf80" providerId="ADAL" clId="{E2D238BC-5A45-4028-B2B2-5C100E96948E}" dt="2023-07-28T13:20:22.744" v="1008"/>
          <ac:spMkLst>
            <pc:docMk/>
            <pc:sldMk cId="0" sldId="392"/>
            <ac:spMk id="71685" creationId="{00000000-0000-0000-0000-000000000000}"/>
          </ac:spMkLst>
        </pc:spChg>
      </pc:sldChg>
      <pc:sldChg chg="modSp mod">
        <pc:chgData name="Marie Grable" userId="404d538f-2288-4008-9c85-53f35a1abf80" providerId="ADAL" clId="{E2D238BC-5A45-4028-B2B2-5C100E96948E}" dt="2023-07-28T13:20:22.744" v="1008"/>
        <pc:sldMkLst>
          <pc:docMk/>
          <pc:sldMk cId="0" sldId="393"/>
        </pc:sldMkLst>
        <pc:spChg chg="mod">
          <ac:chgData name="Marie Grable" userId="404d538f-2288-4008-9c85-53f35a1abf80" providerId="ADAL" clId="{E2D238BC-5A45-4028-B2B2-5C100E96948E}" dt="2023-07-28T12:46:28.070" v="33" actId="27636"/>
          <ac:spMkLst>
            <pc:docMk/>
            <pc:sldMk cId="0" sldId="393"/>
            <ac:spMk id="69634" creationId="{00000000-0000-0000-0000-000000000000}"/>
          </ac:spMkLst>
        </pc:spChg>
        <pc:spChg chg="mod">
          <ac:chgData name="Marie Grable" userId="404d538f-2288-4008-9c85-53f35a1abf80" providerId="ADAL" clId="{E2D238BC-5A45-4028-B2B2-5C100E96948E}" dt="2023-07-28T13:20:22.744" v="1008"/>
          <ac:spMkLst>
            <pc:docMk/>
            <pc:sldMk cId="0" sldId="393"/>
            <ac:spMk id="69637" creationId="{00000000-0000-0000-0000-000000000000}"/>
          </ac:spMkLst>
        </pc:spChg>
        <pc:spChg chg="mod">
          <ac:chgData name="Marie Grable" userId="404d538f-2288-4008-9c85-53f35a1abf80" providerId="ADAL" clId="{E2D238BC-5A45-4028-B2B2-5C100E96948E}" dt="2023-07-28T12:46:28.070" v="32" actId="27636"/>
          <ac:spMkLst>
            <pc:docMk/>
            <pc:sldMk cId="0" sldId="393"/>
            <ac:spMk id="76804" creationId="{00000000-0000-0000-0000-000000000000}"/>
          </ac:spMkLst>
        </pc:spChg>
        <pc:picChg chg="mod">
          <ac:chgData name="Marie Grable" userId="404d538f-2288-4008-9c85-53f35a1abf80" providerId="ADAL" clId="{E2D238BC-5A45-4028-B2B2-5C100E96948E}" dt="2023-07-28T13:20:22.744" v="1008"/>
          <ac:picMkLst>
            <pc:docMk/>
            <pc:sldMk cId="0" sldId="393"/>
            <ac:picMk id="69635" creationId="{00000000-0000-0000-0000-000000000000}"/>
          </ac:picMkLst>
        </pc:picChg>
      </pc:sldChg>
      <pc:sldChg chg="modSp mod">
        <pc:chgData name="Marie Grable" userId="404d538f-2288-4008-9c85-53f35a1abf80" providerId="ADAL" clId="{E2D238BC-5A45-4028-B2B2-5C100E96948E}" dt="2023-07-28T13:20:22.744" v="1008"/>
        <pc:sldMkLst>
          <pc:docMk/>
          <pc:sldMk cId="0" sldId="394"/>
        </pc:sldMkLst>
        <pc:spChg chg="mod">
          <ac:chgData name="Marie Grable" userId="404d538f-2288-4008-9c85-53f35a1abf80" providerId="ADAL" clId="{E2D238BC-5A45-4028-B2B2-5C100E96948E}" dt="2023-07-28T13:20:22.744" v="1008"/>
          <ac:spMkLst>
            <pc:docMk/>
            <pc:sldMk cId="0" sldId="394"/>
            <ac:spMk id="70658" creationId="{00000000-0000-0000-0000-000000000000}"/>
          </ac:spMkLst>
        </pc:spChg>
        <pc:spChg chg="mod">
          <ac:chgData name="Marie Grable" userId="404d538f-2288-4008-9c85-53f35a1abf80" providerId="ADAL" clId="{E2D238BC-5A45-4028-B2B2-5C100E96948E}" dt="2023-07-28T12:46:27.646" v="0"/>
          <ac:spMkLst>
            <pc:docMk/>
            <pc:sldMk cId="0" sldId="394"/>
            <ac:spMk id="70659" creationId="{00000000-0000-0000-0000-000000000000}"/>
          </ac:spMkLst>
        </pc:spChg>
        <pc:spChg chg="mod">
          <ac:chgData name="Marie Grable" userId="404d538f-2288-4008-9c85-53f35a1abf80" providerId="ADAL" clId="{E2D238BC-5A45-4028-B2B2-5C100E96948E}" dt="2023-07-28T13:19:51.464" v="999" actId="27636"/>
          <ac:spMkLst>
            <pc:docMk/>
            <pc:sldMk cId="0" sldId="394"/>
            <ac:spMk id="70660" creationId="{00000000-0000-0000-0000-000000000000}"/>
          </ac:spMkLst>
        </pc:spChg>
      </pc:sldChg>
      <pc:sldChg chg="modSp">
        <pc:chgData name="Marie Grable" userId="404d538f-2288-4008-9c85-53f35a1abf80" providerId="ADAL" clId="{E2D238BC-5A45-4028-B2B2-5C100E96948E}" dt="2023-07-28T13:20:22.744" v="1008"/>
        <pc:sldMkLst>
          <pc:docMk/>
          <pc:sldMk cId="0" sldId="397"/>
        </pc:sldMkLst>
        <pc:spChg chg="mod">
          <ac:chgData name="Marie Grable" userId="404d538f-2288-4008-9c85-53f35a1abf80" providerId="ADAL" clId="{E2D238BC-5A45-4028-B2B2-5C100E96948E}" dt="2023-07-28T13:20:22.744" v="1008"/>
          <ac:spMkLst>
            <pc:docMk/>
            <pc:sldMk cId="0" sldId="397"/>
            <ac:spMk id="68610" creationId="{00000000-0000-0000-0000-000000000000}"/>
          </ac:spMkLst>
        </pc:spChg>
      </pc:sldChg>
      <pc:sldChg chg="modSp del mod">
        <pc:chgData name="Marie Grable" userId="404d538f-2288-4008-9c85-53f35a1abf80" providerId="ADAL" clId="{E2D238BC-5A45-4028-B2B2-5C100E96948E}" dt="2023-08-03T19:32:20.015" v="3766" actId="2696"/>
        <pc:sldMkLst>
          <pc:docMk/>
          <pc:sldMk cId="0" sldId="398"/>
        </pc:sldMkLst>
        <pc:spChg chg="mod">
          <ac:chgData name="Marie Grable" userId="404d538f-2288-4008-9c85-53f35a1abf80" providerId="ADAL" clId="{E2D238BC-5A45-4028-B2B2-5C100E96948E}" dt="2023-07-28T13:20:22.744" v="1008"/>
          <ac:spMkLst>
            <pc:docMk/>
            <pc:sldMk cId="0" sldId="398"/>
            <ac:spMk id="76803" creationId="{00000000-0000-0000-0000-000000000000}"/>
          </ac:spMkLst>
        </pc:spChg>
        <pc:spChg chg="mod">
          <ac:chgData name="Marie Grable" userId="404d538f-2288-4008-9c85-53f35a1abf80" providerId="ADAL" clId="{E2D238BC-5A45-4028-B2B2-5C100E96948E}" dt="2023-08-02T17:03:01.119" v="3579" actId="6549"/>
          <ac:spMkLst>
            <pc:docMk/>
            <pc:sldMk cId="0" sldId="398"/>
            <ac:spMk id="84995" creationId="{00000000-0000-0000-0000-000000000000}"/>
          </ac:spMkLst>
        </pc:spChg>
        <pc:spChg chg="mod">
          <ac:chgData name="Marie Grable" userId="404d538f-2288-4008-9c85-53f35a1abf80" providerId="ADAL" clId="{E2D238BC-5A45-4028-B2B2-5C100E96948E}" dt="2023-08-02T17:03:04.897" v="3580" actId="6549"/>
          <ac:spMkLst>
            <pc:docMk/>
            <pc:sldMk cId="0" sldId="398"/>
            <ac:spMk id="88066" creationId="{00000000-0000-0000-0000-000000000000}"/>
          </ac:spMkLst>
        </pc:spChg>
      </pc:sldChg>
      <pc:sldChg chg="modSp del mod">
        <pc:chgData name="Marie Grable" userId="404d538f-2288-4008-9c85-53f35a1abf80" providerId="ADAL" clId="{E2D238BC-5A45-4028-B2B2-5C100E96948E}" dt="2023-08-03T19:31:57.303" v="3763" actId="2696"/>
        <pc:sldMkLst>
          <pc:docMk/>
          <pc:sldMk cId="0" sldId="401"/>
        </pc:sldMkLst>
        <pc:spChg chg="mod">
          <ac:chgData name="Marie Grable" userId="404d538f-2288-4008-9c85-53f35a1abf80" providerId="ADAL" clId="{E2D238BC-5A45-4028-B2B2-5C100E96948E}" dt="2023-07-28T13:20:22.744" v="1008"/>
          <ac:spMkLst>
            <pc:docMk/>
            <pc:sldMk cId="0" sldId="401"/>
            <ac:spMk id="79875" creationId="{00000000-0000-0000-0000-000000000000}"/>
          </ac:spMkLst>
        </pc:spChg>
        <pc:spChg chg="mod">
          <ac:chgData name="Marie Grable" userId="404d538f-2288-4008-9c85-53f35a1abf80" providerId="ADAL" clId="{E2D238BC-5A45-4028-B2B2-5C100E96948E}" dt="2023-08-02T17:02:54.423" v="3578" actId="6549"/>
          <ac:spMkLst>
            <pc:docMk/>
            <pc:sldMk cId="0" sldId="401"/>
            <ac:spMk id="95234" creationId="{00000000-0000-0000-0000-000000000000}"/>
          </ac:spMkLst>
        </pc:spChg>
        <pc:spChg chg="mod">
          <ac:chgData name="Marie Grable" userId="404d538f-2288-4008-9c85-53f35a1abf80" providerId="ADAL" clId="{E2D238BC-5A45-4028-B2B2-5C100E96948E}" dt="2023-08-02T17:02:51.782" v="3577" actId="6549"/>
          <ac:spMkLst>
            <pc:docMk/>
            <pc:sldMk cId="0" sldId="401"/>
            <ac:spMk id="99331" creationId="{00000000-0000-0000-0000-000000000000}"/>
          </ac:spMkLst>
        </pc:spChg>
      </pc:sldChg>
      <pc:sldChg chg="modSp del mod">
        <pc:chgData name="Marie Grable" userId="404d538f-2288-4008-9c85-53f35a1abf80" providerId="ADAL" clId="{E2D238BC-5A45-4028-B2B2-5C100E96948E}" dt="2023-07-28T14:58:41.260" v="1893" actId="2696"/>
        <pc:sldMkLst>
          <pc:docMk/>
          <pc:sldMk cId="0" sldId="403"/>
        </pc:sldMkLst>
        <pc:spChg chg="mod">
          <ac:chgData name="Marie Grable" userId="404d538f-2288-4008-9c85-53f35a1abf80" providerId="ADAL" clId="{E2D238BC-5A45-4028-B2B2-5C100E96948E}" dt="2023-07-28T13:20:22.744" v="1008"/>
          <ac:spMkLst>
            <pc:docMk/>
            <pc:sldMk cId="0" sldId="403"/>
            <ac:spMk id="73730" creationId="{00000000-0000-0000-0000-000000000000}"/>
          </ac:spMkLst>
        </pc:spChg>
        <pc:spChg chg="mod">
          <ac:chgData name="Marie Grable" userId="404d538f-2288-4008-9c85-53f35a1abf80" providerId="ADAL" clId="{E2D238BC-5A45-4028-B2B2-5C100E96948E}" dt="2023-07-28T12:46:28.085" v="36" actId="27636"/>
          <ac:spMkLst>
            <pc:docMk/>
            <pc:sldMk cId="0" sldId="403"/>
            <ac:spMk id="83970" creationId="{00000000-0000-0000-0000-000000000000}"/>
          </ac:spMkLst>
        </pc:spChg>
      </pc:sldChg>
      <pc:sldChg chg="modSp del mod">
        <pc:chgData name="Marie Grable" userId="404d538f-2288-4008-9c85-53f35a1abf80" providerId="ADAL" clId="{E2D238BC-5A45-4028-B2B2-5C100E96948E}" dt="2023-07-28T14:58:50.339" v="1894" actId="2696"/>
        <pc:sldMkLst>
          <pc:docMk/>
          <pc:sldMk cId="0" sldId="404"/>
        </pc:sldMkLst>
        <pc:spChg chg="mod">
          <ac:chgData name="Marie Grable" userId="404d538f-2288-4008-9c85-53f35a1abf80" providerId="ADAL" clId="{E2D238BC-5A45-4028-B2B2-5C100E96948E}" dt="2023-07-28T13:20:22.744" v="1008"/>
          <ac:spMkLst>
            <pc:docMk/>
            <pc:sldMk cId="0" sldId="404"/>
            <ac:spMk id="74755" creationId="{00000000-0000-0000-0000-000000000000}"/>
          </ac:spMkLst>
        </pc:spChg>
        <pc:spChg chg="mod">
          <ac:chgData name="Marie Grable" userId="404d538f-2288-4008-9c85-53f35a1abf80" providerId="ADAL" clId="{E2D238BC-5A45-4028-B2B2-5C100E96948E}" dt="2023-07-28T13:20:22.744" v="1008"/>
          <ac:spMkLst>
            <pc:docMk/>
            <pc:sldMk cId="0" sldId="404"/>
            <ac:spMk id="84994" creationId="{00000000-0000-0000-0000-000000000000}"/>
          </ac:spMkLst>
        </pc:spChg>
      </pc:sldChg>
      <pc:sldChg chg="modSp del">
        <pc:chgData name="Marie Grable" userId="404d538f-2288-4008-9c85-53f35a1abf80" providerId="ADAL" clId="{E2D238BC-5A45-4028-B2B2-5C100E96948E}" dt="2023-07-28T14:59:03.893" v="1896" actId="2696"/>
        <pc:sldMkLst>
          <pc:docMk/>
          <pc:sldMk cId="0" sldId="406"/>
        </pc:sldMkLst>
        <pc:spChg chg="mod">
          <ac:chgData name="Marie Grable" userId="404d538f-2288-4008-9c85-53f35a1abf80" providerId="ADAL" clId="{E2D238BC-5A45-4028-B2B2-5C100E96948E}" dt="2023-07-28T13:20:22.744" v="1008"/>
          <ac:spMkLst>
            <pc:docMk/>
            <pc:sldMk cId="0" sldId="406"/>
            <ac:spMk id="75779" creationId="{00000000-0000-0000-0000-000000000000}"/>
          </ac:spMkLst>
        </pc:spChg>
        <pc:spChg chg="mod">
          <ac:chgData name="Marie Grable" userId="404d538f-2288-4008-9c85-53f35a1abf80" providerId="ADAL" clId="{E2D238BC-5A45-4028-B2B2-5C100E96948E}" dt="2023-07-28T13:20:22.744" v="1008"/>
          <ac:spMkLst>
            <pc:docMk/>
            <pc:sldMk cId="0" sldId="406"/>
            <ac:spMk id="98306" creationId="{00000000-0000-0000-0000-000000000000}"/>
          </ac:spMkLst>
        </pc:spChg>
      </pc:sldChg>
      <pc:sldChg chg="modSp del mod">
        <pc:chgData name="Marie Grable" userId="404d538f-2288-4008-9c85-53f35a1abf80" providerId="ADAL" clId="{E2D238BC-5A45-4028-B2B2-5C100E96948E}" dt="2023-08-03T19:32:14.362" v="3765" actId="2696"/>
        <pc:sldMkLst>
          <pc:docMk/>
          <pc:sldMk cId="0" sldId="409"/>
        </pc:sldMkLst>
        <pc:spChg chg="mod">
          <ac:chgData name="Marie Grable" userId="404d538f-2288-4008-9c85-53f35a1abf80" providerId="ADAL" clId="{E2D238BC-5A45-4028-B2B2-5C100E96948E}" dt="2023-07-28T13:20:22.744" v="1008"/>
          <ac:spMkLst>
            <pc:docMk/>
            <pc:sldMk cId="0" sldId="409"/>
            <ac:spMk id="78851" creationId="{00000000-0000-0000-0000-000000000000}"/>
          </ac:spMkLst>
        </pc:spChg>
        <pc:spChg chg="mod">
          <ac:chgData name="Marie Grable" userId="404d538f-2288-4008-9c85-53f35a1abf80" providerId="ADAL" clId="{E2D238BC-5A45-4028-B2B2-5C100E96948E}" dt="2023-08-02T17:02:38.410" v="3575" actId="6549"/>
          <ac:spMkLst>
            <pc:docMk/>
            <pc:sldMk cId="0" sldId="409"/>
            <ac:spMk id="89091" creationId="{00000000-0000-0000-0000-000000000000}"/>
          </ac:spMkLst>
        </pc:spChg>
        <pc:spChg chg="mod">
          <ac:chgData name="Marie Grable" userId="404d538f-2288-4008-9c85-53f35a1abf80" providerId="ADAL" clId="{E2D238BC-5A45-4028-B2B2-5C100E96948E}" dt="2023-08-02T17:02:41.838" v="3576" actId="6549"/>
          <ac:spMkLst>
            <pc:docMk/>
            <pc:sldMk cId="0" sldId="409"/>
            <ac:spMk id="94210" creationId="{00000000-0000-0000-0000-000000000000}"/>
          </ac:spMkLst>
        </pc:spChg>
      </pc:sldChg>
      <pc:sldChg chg="modSp del">
        <pc:chgData name="Marie Grable" userId="404d538f-2288-4008-9c85-53f35a1abf80" providerId="ADAL" clId="{E2D238BC-5A45-4028-B2B2-5C100E96948E}" dt="2023-07-28T14:56:16.416" v="1888" actId="2696"/>
        <pc:sldMkLst>
          <pc:docMk/>
          <pc:sldMk cId="0" sldId="412"/>
        </pc:sldMkLst>
        <pc:spChg chg="mod">
          <ac:chgData name="Marie Grable" userId="404d538f-2288-4008-9c85-53f35a1abf80" providerId="ADAL" clId="{E2D238BC-5A45-4028-B2B2-5C100E96948E}" dt="2023-07-28T13:20:22.744" v="1008"/>
          <ac:spMkLst>
            <pc:docMk/>
            <pc:sldMk cId="0" sldId="412"/>
            <ac:spMk id="26627" creationId="{00000000-0000-0000-0000-000000000000}"/>
          </ac:spMkLst>
        </pc:spChg>
        <pc:spChg chg="mod">
          <ac:chgData name="Marie Grable" userId="404d538f-2288-4008-9c85-53f35a1abf80" providerId="ADAL" clId="{E2D238BC-5A45-4028-B2B2-5C100E96948E}" dt="2023-07-28T13:20:22.744" v="1008"/>
          <ac:spMkLst>
            <pc:docMk/>
            <pc:sldMk cId="0" sldId="412"/>
            <ac:spMk id="27650" creationId="{00000000-0000-0000-0000-000000000000}"/>
          </ac:spMkLst>
        </pc:spChg>
      </pc:sldChg>
      <pc:sldChg chg="modSp del">
        <pc:chgData name="Marie Grable" userId="404d538f-2288-4008-9c85-53f35a1abf80" providerId="ADAL" clId="{E2D238BC-5A45-4028-B2B2-5C100E96948E}" dt="2023-07-28T14:19:25.400" v="1701" actId="2696"/>
        <pc:sldMkLst>
          <pc:docMk/>
          <pc:sldMk cId="0" sldId="413"/>
        </pc:sldMkLst>
        <pc:spChg chg="mod">
          <ac:chgData name="Marie Grable" userId="404d538f-2288-4008-9c85-53f35a1abf80" providerId="ADAL" clId="{E2D238BC-5A45-4028-B2B2-5C100E96948E}" dt="2023-07-28T13:20:22.744" v="1008"/>
          <ac:spMkLst>
            <pc:docMk/>
            <pc:sldMk cId="0" sldId="413"/>
            <ac:spMk id="33795" creationId="{00000000-0000-0000-0000-000000000000}"/>
          </ac:spMkLst>
        </pc:spChg>
      </pc:sldChg>
      <pc:sldChg chg="modSp del">
        <pc:chgData name="Marie Grable" userId="404d538f-2288-4008-9c85-53f35a1abf80" providerId="ADAL" clId="{E2D238BC-5A45-4028-B2B2-5C100E96948E}" dt="2023-07-28T14:19:47.568" v="1705" actId="2696"/>
        <pc:sldMkLst>
          <pc:docMk/>
          <pc:sldMk cId="0" sldId="416"/>
        </pc:sldMkLst>
        <pc:spChg chg="mod">
          <ac:chgData name="Marie Grable" userId="404d538f-2288-4008-9c85-53f35a1abf80" providerId="ADAL" clId="{E2D238BC-5A45-4028-B2B2-5C100E96948E}" dt="2023-07-28T13:20:22.744" v="1008"/>
          <ac:spMkLst>
            <pc:docMk/>
            <pc:sldMk cId="0" sldId="416"/>
            <ac:spMk id="36867" creationId="{00000000-0000-0000-0000-000000000000}"/>
          </ac:spMkLst>
        </pc:spChg>
      </pc:sldChg>
      <pc:sldChg chg="modSp del">
        <pc:chgData name="Marie Grable" userId="404d538f-2288-4008-9c85-53f35a1abf80" providerId="ADAL" clId="{E2D238BC-5A45-4028-B2B2-5C100E96948E}" dt="2023-07-28T14:19:31.080" v="1702" actId="2696"/>
        <pc:sldMkLst>
          <pc:docMk/>
          <pc:sldMk cId="0" sldId="417"/>
        </pc:sldMkLst>
        <pc:spChg chg="mod">
          <ac:chgData name="Marie Grable" userId="404d538f-2288-4008-9c85-53f35a1abf80" providerId="ADAL" clId="{E2D238BC-5A45-4028-B2B2-5C100E96948E}" dt="2023-07-28T13:20:22.744" v="1008"/>
          <ac:spMkLst>
            <pc:docMk/>
            <pc:sldMk cId="0" sldId="417"/>
            <ac:spMk id="34818" creationId="{00000000-0000-0000-0000-000000000000}"/>
          </ac:spMkLst>
        </pc:spChg>
        <pc:spChg chg="mod">
          <ac:chgData name="Marie Grable" userId="404d538f-2288-4008-9c85-53f35a1abf80" providerId="ADAL" clId="{E2D238BC-5A45-4028-B2B2-5C100E96948E}" dt="2023-07-28T13:20:22.744" v="1008"/>
          <ac:spMkLst>
            <pc:docMk/>
            <pc:sldMk cId="0" sldId="417"/>
            <ac:spMk id="34819" creationId="{00000000-0000-0000-0000-000000000000}"/>
          </ac:spMkLst>
        </pc:spChg>
        <pc:spChg chg="mod">
          <ac:chgData name="Marie Grable" userId="404d538f-2288-4008-9c85-53f35a1abf80" providerId="ADAL" clId="{E2D238BC-5A45-4028-B2B2-5C100E96948E}" dt="2023-07-28T13:20:22.744" v="1008"/>
          <ac:spMkLst>
            <pc:docMk/>
            <pc:sldMk cId="0" sldId="417"/>
            <ac:spMk id="46082" creationId="{00000000-0000-0000-0000-000000000000}"/>
          </ac:spMkLst>
        </pc:spChg>
      </pc:sldChg>
      <pc:sldChg chg="modSp del mod">
        <pc:chgData name="Marie Grable" userId="404d538f-2288-4008-9c85-53f35a1abf80" providerId="ADAL" clId="{E2D238BC-5A45-4028-B2B2-5C100E96948E}" dt="2023-07-28T14:19:37.284" v="1703" actId="2696"/>
        <pc:sldMkLst>
          <pc:docMk/>
          <pc:sldMk cId="0" sldId="418"/>
        </pc:sldMkLst>
        <pc:spChg chg="mod">
          <ac:chgData name="Marie Grable" userId="404d538f-2288-4008-9c85-53f35a1abf80" providerId="ADAL" clId="{E2D238BC-5A45-4028-B2B2-5C100E96948E}" dt="2023-07-28T12:46:27.913" v="15" actId="27636"/>
          <ac:spMkLst>
            <pc:docMk/>
            <pc:sldMk cId="0" sldId="418"/>
            <ac:spMk id="28676" creationId="{00000000-0000-0000-0000-000000000000}"/>
          </ac:spMkLst>
        </pc:spChg>
        <pc:spChg chg="mod">
          <ac:chgData name="Marie Grable" userId="404d538f-2288-4008-9c85-53f35a1abf80" providerId="ADAL" clId="{E2D238BC-5A45-4028-B2B2-5C100E96948E}" dt="2023-07-28T13:20:22.744" v="1008"/>
          <ac:spMkLst>
            <pc:docMk/>
            <pc:sldMk cId="0" sldId="418"/>
            <ac:spMk id="35842" creationId="{00000000-0000-0000-0000-000000000000}"/>
          </ac:spMkLst>
        </pc:spChg>
        <pc:spChg chg="mod">
          <ac:chgData name="Marie Grable" userId="404d538f-2288-4008-9c85-53f35a1abf80" providerId="ADAL" clId="{E2D238BC-5A45-4028-B2B2-5C100E96948E}" dt="2023-07-28T12:46:27.913" v="16" actId="27636"/>
          <ac:spMkLst>
            <pc:docMk/>
            <pc:sldMk cId="0" sldId="418"/>
            <ac:spMk id="35844" creationId="{00000000-0000-0000-0000-000000000000}"/>
          </ac:spMkLst>
        </pc:spChg>
        <pc:spChg chg="mod">
          <ac:chgData name="Marie Grable" userId="404d538f-2288-4008-9c85-53f35a1abf80" providerId="ADAL" clId="{E2D238BC-5A45-4028-B2B2-5C100E96948E}" dt="2023-07-28T13:19:51.338" v="992" actId="27636"/>
          <ac:spMkLst>
            <pc:docMk/>
            <pc:sldMk cId="0" sldId="418"/>
            <ac:spMk id="36866" creationId="{00000000-0000-0000-0000-000000000000}"/>
          </ac:spMkLst>
        </pc:spChg>
      </pc:sldChg>
      <pc:sldChg chg="modSp mod">
        <pc:chgData name="Marie Grable" userId="404d538f-2288-4008-9c85-53f35a1abf80" providerId="ADAL" clId="{E2D238BC-5A45-4028-B2B2-5C100E96948E}" dt="2023-07-28T13:20:22.744" v="1008"/>
        <pc:sldMkLst>
          <pc:docMk/>
          <pc:sldMk cId="0" sldId="444"/>
        </pc:sldMkLst>
        <pc:spChg chg="mod">
          <ac:chgData name="Marie Grable" userId="404d538f-2288-4008-9c85-53f35a1abf80" providerId="ADAL" clId="{E2D238BC-5A45-4028-B2B2-5C100E96948E}" dt="2023-07-28T12:46:28.054" v="28" actId="27636"/>
          <ac:spMkLst>
            <pc:docMk/>
            <pc:sldMk cId="0" sldId="444"/>
            <ac:spMk id="64514" creationId="{00000000-0000-0000-0000-000000000000}"/>
          </ac:spMkLst>
        </pc:spChg>
        <pc:spChg chg="mod">
          <ac:chgData name="Marie Grable" userId="404d538f-2288-4008-9c85-53f35a1abf80" providerId="ADAL" clId="{E2D238BC-5A45-4028-B2B2-5C100E96948E}" dt="2023-07-28T13:20:22.744" v="1008"/>
          <ac:spMkLst>
            <pc:docMk/>
            <pc:sldMk cId="0" sldId="444"/>
            <ac:spMk id="64515" creationId="{00000000-0000-0000-0000-000000000000}"/>
          </ac:spMkLst>
        </pc:spChg>
        <pc:spChg chg="mod">
          <ac:chgData name="Marie Grable" userId="404d538f-2288-4008-9c85-53f35a1abf80" providerId="ADAL" clId="{E2D238BC-5A45-4028-B2B2-5C100E96948E}" dt="2023-07-28T13:19:51.448" v="997" actId="27636"/>
          <ac:spMkLst>
            <pc:docMk/>
            <pc:sldMk cId="0" sldId="444"/>
            <ac:spMk id="64516" creationId="{00000000-0000-0000-0000-000000000000}"/>
          </ac:spMkLst>
        </pc:spChg>
      </pc:sldChg>
      <pc:sldChg chg="modSp mod">
        <pc:chgData name="Marie Grable" userId="404d538f-2288-4008-9c85-53f35a1abf80" providerId="ADAL" clId="{E2D238BC-5A45-4028-B2B2-5C100E96948E}" dt="2023-07-28T13:20:22.744" v="1008"/>
        <pc:sldMkLst>
          <pc:docMk/>
          <pc:sldMk cId="0" sldId="445"/>
        </pc:sldMkLst>
        <pc:spChg chg="mod">
          <ac:chgData name="Marie Grable" userId="404d538f-2288-4008-9c85-53f35a1abf80" providerId="ADAL" clId="{E2D238BC-5A45-4028-B2B2-5C100E96948E}" dt="2023-07-28T13:20:22.744" v="1008"/>
          <ac:spMkLst>
            <pc:docMk/>
            <pc:sldMk cId="0" sldId="445"/>
            <ac:spMk id="65539" creationId="{00000000-0000-0000-0000-000000000000}"/>
          </ac:spMkLst>
        </pc:spChg>
        <pc:spChg chg="mod">
          <ac:chgData name="Marie Grable" userId="404d538f-2288-4008-9c85-53f35a1abf80" providerId="ADAL" clId="{E2D238BC-5A45-4028-B2B2-5C100E96948E}" dt="2023-07-28T13:19:51.457" v="998" actId="27636"/>
          <ac:spMkLst>
            <pc:docMk/>
            <pc:sldMk cId="0" sldId="445"/>
            <ac:spMk id="65540" creationId="{00000000-0000-0000-0000-000000000000}"/>
          </ac:spMkLst>
        </pc:spChg>
        <pc:spChg chg="mod">
          <ac:chgData name="Marie Grable" userId="404d538f-2288-4008-9c85-53f35a1abf80" providerId="ADAL" clId="{E2D238BC-5A45-4028-B2B2-5C100E96948E}" dt="2023-07-28T12:46:28.054" v="29" actId="27636"/>
          <ac:spMkLst>
            <pc:docMk/>
            <pc:sldMk cId="0" sldId="445"/>
            <ac:spMk id="70659" creationId="{00000000-0000-0000-0000-000000000000}"/>
          </ac:spMkLst>
        </pc:spChg>
      </pc:sldChg>
      <pc:sldChg chg="modSp">
        <pc:chgData name="Marie Grable" userId="404d538f-2288-4008-9c85-53f35a1abf80" providerId="ADAL" clId="{E2D238BC-5A45-4028-B2B2-5C100E96948E}" dt="2023-07-28T13:20:22.744" v="1008"/>
        <pc:sldMkLst>
          <pc:docMk/>
          <pc:sldMk cId="0" sldId="451"/>
        </pc:sldMkLst>
        <pc:spChg chg="mod">
          <ac:chgData name="Marie Grable" userId="404d538f-2288-4008-9c85-53f35a1abf80" providerId="ADAL" clId="{E2D238BC-5A45-4028-B2B2-5C100E96948E}" dt="2023-07-28T13:20:22.744" v="1008"/>
          <ac:spMkLst>
            <pc:docMk/>
            <pc:sldMk cId="0" sldId="451"/>
            <ac:spMk id="67587" creationId="{00000000-0000-0000-0000-000000000000}"/>
          </ac:spMkLst>
        </pc:spChg>
      </pc:sldChg>
      <pc:sldChg chg="modSp del">
        <pc:chgData name="Marie Grable" userId="404d538f-2288-4008-9c85-53f35a1abf80" providerId="ADAL" clId="{E2D238BC-5A45-4028-B2B2-5C100E96948E}" dt="2023-07-28T14:58:57.475" v="1895" actId="2696"/>
        <pc:sldMkLst>
          <pc:docMk/>
          <pc:sldMk cId="0" sldId="453"/>
        </pc:sldMkLst>
        <pc:spChg chg="mod">
          <ac:chgData name="Marie Grable" userId="404d538f-2288-4008-9c85-53f35a1abf80" providerId="ADAL" clId="{E2D238BC-5A45-4028-B2B2-5C100E96948E}" dt="2023-07-28T13:20:22.744" v="1008"/>
          <ac:spMkLst>
            <pc:docMk/>
            <pc:sldMk cId="0" sldId="453"/>
            <ac:spMk id="72707" creationId="{00000000-0000-0000-0000-000000000000}"/>
          </ac:spMkLst>
        </pc:spChg>
      </pc:sldChg>
      <pc:sldChg chg="modSp">
        <pc:chgData name="Marie Grable" userId="404d538f-2288-4008-9c85-53f35a1abf80" providerId="ADAL" clId="{E2D238BC-5A45-4028-B2B2-5C100E96948E}" dt="2023-07-28T13:20:22.744" v="1008"/>
        <pc:sldMkLst>
          <pc:docMk/>
          <pc:sldMk cId="0" sldId="463"/>
        </pc:sldMkLst>
        <pc:spChg chg="mod">
          <ac:chgData name="Marie Grable" userId="404d538f-2288-4008-9c85-53f35a1abf80" providerId="ADAL" clId="{E2D238BC-5A45-4028-B2B2-5C100E96948E}" dt="2023-07-28T13:20:22.744" v="1008"/>
          <ac:spMkLst>
            <pc:docMk/>
            <pc:sldMk cId="0" sldId="463"/>
            <ac:spMk id="62467" creationId="{00000000-0000-0000-0000-000000000000}"/>
          </ac:spMkLst>
        </pc:spChg>
      </pc:sldChg>
      <pc:sldChg chg="modSp">
        <pc:chgData name="Marie Grable" userId="404d538f-2288-4008-9c85-53f35a1abf80" providerId="ADAL" clId="{E2D238BC-5A45-4028-B2B2-5C100E96948E}" dt="2023-07-28T13:20:22.744" v="1008"/>
        <pc:sldMkLst>
          <pc:docMk/>
          <pc:sldMk cId="0" sldId="464"/>
        </pc:sldMkLst>
        <pc:spChg chg="mod">
          <ac:chgData name="Marie Grable" userId="404d538f-2288-4008-9c85-53f35a1abf80" providerId="ADAL" clId="{E2D238BC-5A45-4028-B2B2-5C100E96948E}" dt="2023-07-28T13:20:22.744" v="1008"/>
          <ac:spMkLst>
            <pc:docMk/>
            <pc:sldMk cId="0" sldId="464"/>
            <ac:spMk id="63491" creationId="{00000000-0000-0000-0000-000000000000}"/>
          </ac:spMkLst>
        </pc:spChg>
      </pc:sldChg>
      <pc:sldChg chg="modSp del mod">
        <pc:chgData name="Marie Grable" userId="404d538f-2288-4008-9c85-53f35a1abf80" providerId="ADAL" clId="{E2D238BC-5A45-4028-B2B2-5C100E96948E}" dt="2023-08-03T19:32:10.297" v="3764" actId="2696"/>
        <pc:sldMkLst>
          <pc:docMk/>
          <pc:sldMk cId="0" sldId="470"/>
        </pc:sldMkLst>
        <pc:spChg chg="mod">
          <ac:chgData name="Marie Grable" userId="404d538f-2288-4008-9c85-53f35a1abf80" providerId="ADAL" clId="{E2D238BC-5A45-4028-B2B2-5C100E96948E}" dt="2023-07-28T13:20:22.744" v="1008"/>
          <ac:spMkLst>
            <pc:docMk/>
            <pc:sldMk cId="0" sldId="470"/>
            <ac:spMk id="77827" creationId="{00000000-0000-0000-0000-000000000000}"/>
          </ac:spMkLst>
        </pc:spChg>
        <pc:spChg chg="mod">
          <ac:chgData name="Marie Grable" userId="404d538f-2288-4008-9c85-53f35a1abf80" providerId="ADAL" clId="{E2D238BC-5A45-4028-B2B2-5C100E96948E}" dt="2023-08-02T17:02:32.051" v="3574" actId="27636"/>
          <ac:spMkLst>
            <pc:docMk/>
            <pc:sldMk cId="0" sldId="470"/>
            <ac:spMk id="77828" creationId="{00000000-0000-0000-0000-000000000000}"/>
          </ac:spMkLst>
        </pc:spChg>
        <pc:spChg chg="mod">
          <ac:chgData name="Marie Grable" userId="404d538f-2288-4008-9c85-53f35a1abf80" providerId="ADAL" clId="{E2D238BC-5A45-4028-B2B2-5C100E96948E}" dt="2023-08-02T17:02:20.854" v="3572" actId="6549"/>
          <ac:spMkLst>
            <pc:docMk/>
            <pc:sldMk cId="0" sldId="470"/>
            <ac:spMk id="87043" creationId="{00000000-0000-0000-0000-000000000000}"/>
          </ac:spMkLst>
        </pc:spChg>
      </pc:sldChg>
      <pc:sldChg chg="modSp del">
        <pc:chgData name="Marie Grable" userId="404d538f-2288-4008-9c85-53f35a1abf80" providerId="ADAL" clId="{E2D238BC-5A45-4028-B2B2-5C100E96948E}" dt="2023-07-28T15:02:15.585" v="1899" actId="2696"/>
        <pc:sldMkLst>
          <pc:docMk/>
          <pc:sldMk cId="0" sldId="474"/>
        </pc:sldMkLst>
        <pc:spChg chg="mod">
          <ac:chgData name="Marie Grable" userId="404d538f-2288-4008-9c85-53f35a1abf80" providerId="ADAL" clId="{E2D238BC-5A45-4028-B2B2-5C100E96948E}" dt="2023-07-28T13:20:22.744" v="1008"/>
          <ac:spMkLst>
            <pc:docMk/>
            <pc:sldMk cId="0" sldId="474"/>
            <ac:spMk id="2" creationId="{00000000-0000-0000-0000-000000000000}"/>
          </ac:spMkLst>
        </pc:spChg>
        <pc:spChg chg="mod">
          <ac:chgData name="Marie Grable" userId="404d538f-2288-4008-9c85-53f35a1abf80" providerId="ADAL" clId="{E2D238BC-5A45-4028-B2B2-5C100E96948E}" dt="2023-07-28T13:20:22.744" v="1008"/>
          <ac:spMkLst>
            <pc:docMk/>
            <pc:sldMk cId="0" sldId="474"/>
            <ac:spMk id="39939" creationId="{00000000-0000-0000-0000-000000000000}"/>
          </ac:spMkLst>
        </pc:spChg>
      </pc:sldChg>
      <pc:sldChg chg="modSp del mod">
        <pc:chgData name="Marie Grable" userId="404d538f-2288-4008-9c85-53f35a1abf80" providerId="ADAL" clId="{E2D238BC-5A45-4028-B2B2-5C100E96948E}" dt="2023-07-28T15:02:05.795" v="1898" actId="2696"/>
        <pc:sldMkLst>
          <pc:docMk/>
          <pc:sldMk cId="0" sldId="475"/>
        </pc:sldMkLst>
        <pc:spChg chg="mod">
          <ac:chgData name="Marie Grable" userId="404d538f-2288-4008-9c85-53f35a1abf80" providerId="ADAL" clId="{E2D238BC-5A45-4028-B2B2-5C100E96948E}" dt="2023-07-28T13:20:22.744" v="1008"/>
          <ac:spMkLst>
            <pc:docMk/>
            <pc:sldMk cId="0" sldId="475"/>
            <ac:spMk id="2" creationId="{00000000-0000-0000-0000-000000000000}"/>
          </ac:spMkLst>
        </pc:spChg>
        <pc:spChg chg="mod">
          <ac:chgData name="Marie Grable" userId="404d538f-2288-4008-9c85-53f35a1abf80" providerId="ADAL" clId="{E2D238BC-5A45-4028-B2B2-5C100E96948E}" dt="2023-07-28T13:20:22.744" v="1008"/>
          <ac:spMkLst>
            <pc:docMk/>
            <pc:sldMk cId="0" sldId="475"/>
            <ac:spMk id="40963" creationId="{00000000-0000-0000-0000-000000000000}"/>
          </ac:spMkLst>
        </pc:spChg>
      </pc:sldChg>
      <pc:sldChg chg="modSp del">
        <pc:chgData name="Marie Grable" userId="404d538f-2288-4008-9c85-53f35a1abf80" providerId="ADAL" clId="{E2D238BC-5A45-4028-B2B2-5C100E96948E}" dt="2023-07-28T15:15:53.859" v="2024" actId="2696"/>
        <pc:sldMkLst>
          <pc:docMk/>
          <pc:sldMk cId="0" sldId="477"/>
        </pc:sldMkLst>
        <pc:spChg chg="mod">
          <ac:chgData name="Marie Grable" userId="404d538f-2288-4008-9c85-53f35a1abf80" providerId="ADAL" clId="{E2D238BC-5A45-4028-B2B2-5C100E96948E}" dt="2023-07-28T13:20:22.744" v="1008"/>
          <ac:spMkLst>
            <pc:docMk/>
            <pc:sldMk cId="0" sldId="477"/>
            <ac:spMk id="44035" creationId="{00000000-0000-0000-0000-000000000000}"/>
          </ac:spMkLst>
        </pc:spChg>
      </pc:sldChg>
      <pc:sldChg chg="modSp del">
        <pc:chgData name="Marie Grable" userId="404d538f-2288-4008-9c85-53f35a1abf80" providerId="ADAL" clId="{E2D238BC-5A45-4028-B2B2-5C100E96948E}" dt="2023-07-28T15:16:02.204" v="2025" actId="2696"/>
        <pc:sldMkLst>
          <pc:docMk/>
          <pc:sldMk cId="0" sldId="478"/>
        </pc:sldMkLst>
        <pc:spChg chg="mod">
          <ac:chgData name="Marie Grable" userId="404d538f-2288-4008-9c85-53f35a1abf80" providerId="ADAL" clId="{E2D238BC-5A45-4028-B2B2-5C100E96948E}" dt="2023-07-28T13:20:22.744" v="1008"/>
          <ac:spMkLst>
            <pc:docMk/>
            <pc:sldMk cId="0" sldId="478"/>
            <ac:spMk id="45059" creationId="{00000000-0000-0000-0000-000000000000}"/>
          </ac:spMkLst>
        </pc:spChg>
        <pc:spChg chg="mod">
          <ac:chgData name="Marie Grable" userId="404d538f-2288-4008-9c85-53f35a1abf80" providerId="ADAL" clId="{E2D238BC-5A45-4028-B2B2-5C100E96948E}" dt="2023-07-28T13:20:22.744" v="1008"/>
          <ac:spMkLst>
            <pc:docMk/>
            <pc:sldMk cId="0" sldId="478"/>
            <ac:spMk id="48130" creationId="{00000000-0000-0000-0000-000000000000}"/>
          </ac:spMkLst>
        </pc:spChg>
      </pc:sldChg>
      <pc:sldChg chg="modSp mod">
        <pc:chgData name="Marie Grable" userId="404d538f-2288-4008-9c85-53f35a1abf80" providerId="ADAL" clId="{E2D238BC-5A45-4028-B2B2-5C100E96948E}" dt="2023-07-28T13:20:22.744" v="1008"/>
        <pc:sldMkLst>
          <pc:docMk/>
          <pc:sldMk cId="0" sldId="483"/>
        </pc:sldMkLst>
        <pc:spChg chg="mod">
          <ac:chgData name="Marie Grable" userId="404d538f-2288-4008-9c85-53f35a1abf80" providerId="ADAL" clId="{E2D238BC-5A45-4028-B2B2-5C100E96948E}" dt="2023-07-28T12:46:28.038" v="27" actId="27636"/>
          <ac:spMkLst>
            <pc:docMk/>
            <pc:sldMk cId="0" sldId="483"/>
            <ac:spMk id="61442" creationId="{00000000-0000-0000-0000-000000000000}"/>
          </ac:spMkLst>
        </pc:spChg>
        <pc:spChg chg="mod">
          <ac:chgData name="Marie Grable" userId="404d538f-2288-4008-9c85-53f35a1abf80" providerId="ADAL" clId="{E2D238BC-5A45-4028-B2B2-5C100E96948E}" dt="2023-07-28T13:20:22.744" v="1008"/>
          <ac:spMkLst>
            <pc:docMk/>
            <pc:sldMk cId="0" sldId="483"/>
            <ac:spMk id="61443" creationId="{00000000-0000-0000-0000-000000000000}"/>
          </ac:spMkLst>
        </pc:spChg>
      </pc:sldChg>
      <pc:sldChg chg="modSp del">
        <pc:chgData name="Marie Grable" userId="404d538f-2288-4008-9c85-53f35a1abf80" providerId="ADAL" clId="{E2D238BC-5A45-4028-B2B2-5C100E96948E}" dt="2023-07-28T17:52:40.694" v="2722" actId="2696"/>
        <pc:sldMkLst>
          <pc:docMk/>
          <pc:sldMk cId="0" sldId="523"/>
        </pc:sldMkLst>
        <pc:spChg chg="mod">
          <ac:chgData name="Marie Grable" userId="404d538f-2288-4008-9c85-53f35a1abf80" providerId="ADAL" clId="{E2D238BC-5A45-4028-B2B2-5C100E96948E}" dt="2023-07-28T13:20:22.744" v="1008"/>
          <ac:spMkLst>
            <pc:docMk/>
            <pc:sldMk cId="0" sldId="523"/>
            <ac:spMk id="58370" creationId="{00000000-0000-0000-0000-000000000000}"/>
          </ac:spMkLst>
        </pc:spChg>
      </pc:sldChg>
      <pc:sldChg chg="modSp del mod">
        <pc:chgData name="Marie Grable" userId="404d538f-2288-4008-9c85-53f35a1abf80" providerId="ADAL" clId="{E2D238BC-5A45-4028-B2B2-5C100E96948E}" dt="2023-07-28T14:16:18.255" v="1687" actId="2696"/>
        <pc:sldMkLst>
          <pc:docMk/>
          <pc:sldMk cId="0" sldId="532"/>
        </pc:sldMkLst>
        <pc:spChg chg="mod">
          <ac:chgData name="Marie Grable" userId="404d538f-2288-4008-9c85-53f35a1abf80" providerId="ADAL" clId="{E2D238BC-5A45-4028-B2B2-5C100E96948E}" dt="2023-07-28T13:20:22.744" v="1008"/>
          <ac:spMkLst>
            <pc:docMk/>
            <pc:sldMk cId="0" sldId="532"/>
            <ac:spMk id="12290" creationId="{00000000-0000-0000-0000-000000000000}"/>
          </ac:spMkLst>
        </pc:spChg>
        <pc:spChg chg="mod">
          <ac:chgData name="Marie Grable" userId="404d538f-2288-4008-9c85-53f35a1abf80" providerId="ADAL" clId="{E2D238BC-5A45-4028-B2B2-5C100E96948E}" dt="2023-07-28T13:20:22.744" v="1008"/>
          <ac:spMkLst>
            <pc:docMk/>
            <pc:sldMk cId="0" sldId="532"/>
            <ac:spMk id="12291" creationId="{00000000-0000-0000-0000-000000000000}"/>
          </ac:spMkLst>
        </pc:spChg>
      </pc:sldChg>
      <pc:sldChg chg="modSp del">
        <pc:chgData name="Marie Grable" userId="404d538f-2288-4008-9c85-53f35a1abf80" providerId="ADAL" clId="{E2D238BC-5A45-4028-B2B2-5C100E96948E}" dt="2023-07-28T14:16:30.190" v="1688" actId="2696"/>
        <pc:sldMkLst>
          <pc:docMk/>
          <pc:sldMk cId="0" sldId="533"/>
        </pc:sldMkLst>
        <pc:spChg chg="mod">
          <ac:chgData name="Marie Grable" userId="404d538f-2288-4008-9c85-53f35a1abf80" providerId="ADAL" clId="{E2D238BC-5A45-4028-B2B2-5C100E96948E}" dt="2023-07-28T13:20:22.744" v="1008"/>
          <ac:spMkLst>
            <pc:docMk/>
            <pc:sldMk cId="0" sldId="533"/>
            <ac:spMk id="3" creationId="{00000000-0000-0000-0000-000000000000}"/>
          </ac:spMkLst>
        </pc:spChg>
        <pc:spChg chg="mod">
          <ac:chgData name="Marie Grable" userId="404d538f-2288-4008-9c85-53f35a1abf80" providerId="ADAL" clId="{E2D238BC-5A45-4028-B2B2-5C100E96948E}" dt="2023-07-28T13:20:22.744" v="1008"/>
          <ac:spMkLst>
            <pc:docMk/>
            <pc:sldMk cId="0" sldId="533"/>
            <ac:spMk id="13315" creationId="{00000000-0000-0000-0000-000000000000}"/>
          </ac:spMkLst>
        </pc:spChg>
      </pc:sldChg>
      <pc:sldChg chg="modSp del">
        <pc:chgData name="Marie Grable" userId="404d538f-2288-4008-9c85-53f35a1abf80" providerId="ADAL" clId="{E2D238BC-5A45-4028-B2B2-5C100E96948E}" dt="2023-07-28T14:16:54.806" v="1692" actId="2696"/>
        <pc:sldMkLst>
          <pc:docMk/>
          <pc:sldMk cId="0" sldId="534"/>
        </pc:sldMkLst>
        <pc:spChg chg="mod">
          <ac:chgData name="Marie Grable" userId="404d538f-2288-4008-9c85-53f35a1abf80" providerId="ADAL" clId="{E2D238BC-5A45-4028-B2B2-5C100E96948E}" dt="2023-07-28T13:20:22.744" v="1008"/>
          <ac:spMkLst>
            <pc:docMk/>
            <pc:sldMk cId="0" sldId="534"/>
            <ac:spMk id="14339" creationId="{00000000-0000-0000-0000-000000000000}"/>
          </ac:spMkLst>
        </pc:spChg>
      </pc:sldChg>
      <pc:sldChg chg="modSp del mod">
        <pc:chgData name="Marie Grable" userId="404d538f-2288-4008-9c85-53f35a1abf80" providerId="ADAL" clId="{E2D238BC-5A45-4028-B2B2-5C100E96948E}" dt="2023-07-28T14:16:49.977" v="1691" actId="2696"/>
        <pc:sldMkLst>
          <pc:docMk/>
          <pc:sldMk cId="0" sldId="535"/>
        </pc:sldMkLst>
        <pc:spChg chg="mod">
          <ac:chgData name="Marie Grable" userId="404d538f-2288-4008-9c85-53f35a1abf80" providerId="ADAL" clId="{E2D238BC-5A45-4028-B2B2-5C100E96948E}" dt="2023-07-28T13:20:22.744" v="1008"/>
          <ac:spMkLst>
            <pc:docMk/>
            <pc:sldMk cId="0" sldId="535"/>
            <ac:spMk id="2" creationId="{00000000-0000-0000-0000-000000000000}"/>
          </ac:spMkLst>
        </pc:spChg>
        <pc:spChg chg="mod">
          <ac:chgData name="Marie Grable" userId="404d538f-2288-4008-9c85-53f35a1abf80" providerId="ADAL" clId="{E2D238BC-5A45-4028-B2B2-5C100E96948E}" dt="2023-07-28T13:20:22.744" v="1008"/>
          <ac:spMkLst>
            <pc:docMk/>
            <pc:sldMk cId="0" sldId="535"/>
            <ac:spMk id="3" creationId="{00000000-0000-0000-0000-000000000000}"/>
          </ac:spMkLst>
        </pc:spChg>
        <pc:spChg chg="mod">
          <ac:chgData name="Marie Grable" userId="404d538f-2288-4008-9c85-53f35a1abf80" providerId="ADAL" clId="{E2D238BC-5A45-4028-B2B2-5C100E96948E}" dt="2023-07-28T13:20:22.744" v="1008"/>
          <ac:spMkLst>
            <pc:docMk/>
            <pc:sldMk cId="0" sldId="535"/>
            <ac:spMk id="15363" creationId="{00000000-0000-0000-0000-000000000000}"/>
          </ac:spMkLst>
        </pc:spChg>
      </pc:sldChg>
      <pc:sldChg chg="modSp del">
        <pc:chgData name="Marie Grable" userId="404d538f-2288-4008-9c85-53f35a1abf80" providerId="ADAL" clId="{E2D238BC-5A45-4028-B2B2-5C100E96948E}" dt="2023-07-28T14:16:37.488" v="1689" actId="2696"/>
        <pc:sldMkLst>
          <pc:docMk/>
          <pc:sldMk cId="0" sldId="536"/>
        </pc:sldMkLst>
        <pc:spChg chg="mod">
          <ac:chgData name="Marie Grable" userId="404d538f-2288-4008-9c85-53f35a1abf80" providerId="ADAL" clId="{E2D238BC-5A45-4028-B2B2-5C100E96948E}" dt="2023-07-28T13:20:22.744" v="1008"/>
          <ac:spMkLst>
            <pc:docMk/>
            <pc:sldMk cId="0" sldId="536"/>
            <ac:spMk id="16387" creationId="{00000000-0000-0000-0000-000000000000}"/>
          </ac:spMkLst>
        </pc:spChg>
      </pc:sldChg>
      <pc:sldChg chg="modSp del mod">
        <pc:chgData name="Marie Grable" userId="404d538f-2288-4008-9c85-53f35a1abf80" providerId="ADAL" clId="{E2D238BC-5A45-4028-B2B2-5C100E96948E}" dt="2023-07-28T14:17:02.138" v="1693" actId="2696"/>
        <pc:sldMkLst>
          <pc:docMk/>
          <pc:sldMk cId="0" sldId="537"/>
        </pc:sldMkLst>
        <pc:spChg chg="mod">
          <ac:chgData name="Marie Grable" userId="404d538f-2288-4008-9c85-53f35a1abf80" providerId="ADAL" clId="{E2D238BC-5A45-4028-B2B2-5C100E96948E}" dt="2023-07-28T13:20:22.744" v="1008"/>
          <ac:spMkLst>
            <pc:docMk/>
            <pc:sldMk cId="0" sldId="537"/>
            <ac:spMk id="2" creationId="{00000000-0000-0000-0000-000000000000}"/>
          </ac:spMkLst>
        </pc:spChg>
        <pc:spChg chg="mod">
          <ac:chgData name="Marie Grable" userId="404d538f-2288-4008-9c85-53f35a1abf80" providerId="ADAL" clId="{E2D238BC-5A45-4028-B2B2-5C100E96948E}" dt="2023-07-28T13:20:22.744" v="1008"/>
          <ac:spMkLst>
            <pc:docMk/>
            <pc:sldMk cId="0" sldId="537"/>
            <ac:spMk id="3" creationId="{00000000-0000-0000-0000-000000000000}"/>
          </ac:spMkLst>
        </pc:spChg>
        <pc:spChg chg="mod">
          <ac:chgData name="Marie Grable" userId="404d538f-2288-4008-9c85-53f35a1abf80" providerId="ADAL" clId="{E2D238BC-5A45-4028-B2B2-5C100E96948E}" dt="2023-07-28T13:20:22.744" v="1008"/>
          <ac:spMkLst>
            <pc:docMk/>
            <pc:sldMk cId="0" sldId="537"/>
            <ac:spMk id="18435" creationId="{00000000-0000-0000-0000-000000000000}"/>
          </ac:spMkLst>
        </pc:spChg>
      </pc:sldChg>
      <pc:sldChg chg="modSp del mod">
        <pc:chgData name="Marie Grable" userId="404d538f-2288-4008-9c85-53f35a1abf80" providerId="ADAL" clId="{E2D238BC-5A45-4028-B2B2-5C100E96948E}" dt="2023-07-28T17:37:38.893" v="2563" actId="2696"/>
        <pc:sldMkLst>
          <pc:docMk/>
          <pc:sldMk cId="0" sldId="538"/>
        </pc:sldMkLst>
        <pc:spChg chg="mod">
          <ac:chgData name="Marie Grable" userId="404d538f-2288-4008-9c85-53f35a1abf80" providerId="ADAL" clId="{E2D238BC-5A45-4028-B2B2-5C100E96948E}" dt="2023-07-28T12:46:27.975" v="20" actId="27636"/>
          <ac:spMkLst>
            <pc:docMk/>
            <pc:sldMk cId="0" sldId="538"/>
            <ac:spMk id="2" creationId="{00000000-0000-0000-0000-000000000000}"/>
          </ac:spMkLst>
        </pc:spChg>
        <pc:spChg chg="mod">
          <ac:chgData name="Marie Grable" userId="404d538f-2288-4008-9c85-53f35a1abf80" providerId="ADAL" clId="{E2D238BC-5A45-4028-B2B2-5C100E96948E}" dt="2023-07-28T13:20:22.744" v="1008"/>
          <ac:spMkLst>
            <pc:docMk/>
            <pc:sldMk cId="0" sldId="538"/>
            <ac:spMk id="49154" creationId="{00000000-0000-0000-0000-000000000000}"/>
          </ac:spMkLst>
        </pc:spChg>
        <pc:spChg chg="mod">
          <ac:chgData name="Marie Grable" userId="404d538f-2288-4008-9c85-53f35a1abf80" providerId="ADAL" clId="{E2D238BC-5A45-4028-B2B2-5C100E96948E}" dt="2023-07-28T13:20:22.744" v="1008"/>
          <ac:spMkLst>
            <pc:docMk/>
            <pc:sldMk cId="0" sldId="538"/>
            <ac:spMk id="49155" creationId="{00000000-0000-0000-0000-000000000000}"/>
          </ac:spMkLst>
        </pc:spChg>
      </pc:sldChg>
      <pc:sldChg chg="modSp del mod">
        <pc:chgData name="Marie Grable" userId="404d538f-2288-4008-9c85-53f35a1abf80" providerId="ADAL" clId="{E2D238BC-5A45-4028-B2B2-5C100E96948E}" dt="2023-07-28T17:51:04.548" v="2721" actId="2696"/>
        <pc:sldMkLst>
          <pc:docMk/>
          <pc:sldMk cId="0" sldId="539"/>
        </pc:sldMkLst>
        <pc:spChg chg="mod">
          <ac:chgData name="Marie Grable" userId="404d538f-2288-4008-9c85-53f35a1abf80" providerId="ADAL" clId="{E2D238BC-5A45-4028-B2B2-5C100E96948E}" dt="2023-07-28T12:46:28.008" v="24" actId="27636"/>
          <ac:spMkLst>
            <pc:docMk/>
            <pc:sldMk cId="0" sldId="539"/>
            <ac:spMk id="10" creationId="{00000000-0000-0000-0000-000000000000}"/>
          </ac:spMkLst>
        </pc:spChg>
        <pc:spChg chg="mod">
          <ac:chgData name="Marie Grable" userId="404d538f-2288-4008-9c85-53f35a1abf80" providerId="ADAL" clId="{E2D238BC-5A45-4028-B2B2-5C100E96948E}" dt="2023-07-28T13:20:22.744" v="1008"/>
          <ac:spMkLst>
            <pc:docMk/>
            <pc:sldMk cId="0" sldId="539"/>
            <ac:spMk id="53252" creationId="{00000000-0000-0000-0000-000000000000}"/>
          </ac:spMkLst>
        </pc:spChg>
      </pc:sldChg>
      <pc:sldChg chg="modSp del">
        <pc:chgData name="Marie Grable" userId="404d538f-2288-4008-9c85-53f35a1abf80" providerId="ADAL" clId="{E2D238BC-5A45-4028-B2B2-5C100E96948E}" dt="2023-07-28T17:50:33.897" v="2719" actId="2696"/>
        <pc:sldMkLst>
          <pc:docMk/>
          <pc:sldMk cId="0" sldId="540"/>
        </pc:sldMkLst>
        <pc:spChg chg="mod">
          <ac:chgData name="Marie Grable" userId="404d538f-2288-4008-9c85-53f35a1abf80" providerId="ADAL" clId="{E2D238BC-5A45-4028-B2B2-5C100E96948E}" dt="2023-07-28T13:20:22.744" v="1008"/>
          <ac:spMkLst>
            <pc:docMk/>
            <pc:sldMk cId="0" sldId="540"/>
            <ac:spMk id="54275" creationId="{00000000-0000-0000-0000-000000000000}"/>
          </ac:spMkLst>
        </pc:spChg>
      </pc:sldChg>
      <pc:sldChg chg="modSp">
        <pc:chgData name="Marie Grable" userId="404d538f-2288-4008-9c85-53f35a1abf80" providerId="ADAL" clId="{E2D238BC-5A45-4028-B2B2-5C100E96948E}" dt="2023-07-28T13:20:22.744" v="1008"/>
        <pc:sldMkLst>
          <pc:docMk/>
          <pc:sldMk cId="0" sldId="541"/>
        </pc:sldMkLst>
        <pc:spChg chg="mod">
          <ac:chgData name="Marie Grable" userId="404d538f-2288-4008-9c85-53f35a1abf80" providerId="ADAL" clId="{E2D238BC-5A45-4028-B2B2-5C100E96948E}" dt="2023-07-28T13:20:22.744" v="1008"/>
          <ac:spMkLst>
            <pc:docMk/>
            <pc:sldMk cId="0" sldId="541"/>
            <ac:spMk id="56323" creationId="{00000000-0000-0000-0000-000000000000}"/>
          </ac:spMkLst>
        </pc:spChg>
      </pc:sldChg>
      <pc:sldChg chg="modSp del mod">
        <pc:chgData name="Marie Grable" userId="404d538f-2288-4008-9c85-53f35a1abf80" providerId="ADAL" clId="{E2D238BC-5A45-4028-B2B2-5C100E96948E}" dt="2023-07-28T14:16:46.467" v="1690" actId="2696"/>
        <pc:sldMkLst>
          <pc:docMk/>
          <pc:sldMk cId="0" sldId="542"/>
        </pc:sldMkLst>
        <pc:spChg chg="mod">
          <ac:chgData name="Marie Grable" userId="404d538f-2288-4008-9c85-53f35a1abf80" providerId="ADAL" clId="{E2D238BC-5A45-4028-B2B2-5C100E96948E}" dt="2023-07-28T13:19:51.244" v="981" actId="27636"/>
          <ac:spMkLst>
            <pc:docMk/>
            <pc:sldMk cId="0" sldId="542"/>
            <ac:spMk id="3" creationId="{00000000-0000-0000-0000-000000000000}"/>
          </ac:spMkLst>
        </pc:spChg>
        <pc:spChg chg="mod">
          <ac:chgData name="Marie Grable" userId="404d538f-2288-4008-9c85-53f35a1abf80" providerId="ADAL" clId="{E2D238BC-5A45-4028-B2B2-5C100E96948E}" dt="2023-07-28T13:20:22.744" v="1008"/>
          <ac:spMkLst>
            <pc:docMk/>
            <pc:sldMk cId="0" sldId="542"/>
            <ac:spMk id="17411" creationId="{00000000-0000-0000-0000-000000000000}"/>
          </ac:spMkLst>
        </pc:spChg>
      </pc:sldChg>
      <pc:sldChg chg="modSp del mod">
        <pc:chgData name="Marie Grable" userId="404d538f-2288-4008-9c85-53f35a1abf80" providerId="ADAL" clId="{E2D238BC-5A45-4028-B2B2-5C100E96948E}" dt="2023-07-28T14:56:11.409" v="1887" actId="2696"/>
        <pc:sldMkLst>
          <pc:docMk/>
          <pc:sldMk cId="395339759" sldId="543"/>
        </pc:sldMkLst>
        <pc:spChg chg="mod">
          <ac:chgData name="Marie Grable" userId="404d538f-2288-4008-9c85-53f35a1abf80" providerId="ADAL" clId="{E2D238BC-5A45-4028-B2B2-5C100E96948E}" dt="2023-07-28T13:20:22.744" v="1008"/>
          <ac:spMkLst>
            <pc:docMk/>
            <pc:sldMk cId="395339759" sldId="543"/>
            <ac:spMk id="2" creationId="{B05A267F-B0DB-420D-B9FB-7EA8275D6ABE}"/>
          </ac:spMkLst>
        </pc:spChg>
        <pc:spChg chg="mod">
          <ac:chgData name="Marie Grable" userId="404d538f-2288-4008-9c85-53f35a1abf80" providerId="ADAL" clId="{E2D238BC-5A45-4028-B2B2-5C100E96948E}" dt="2023-07-28T13:20:22.744" v="1008"/>
          <ac:spMkLst>
            <pc:docMk/>
            <pc:sldMk cId="395339759" sldId="543"/>
            <ac:spMk id="3" creationId="{A830AE3D-E334-4D64-ADAB-A968014F391B}"/>
          </ac:spMkLst>
        </pc:spChg>
        <pc:spChg chg="mod">
          <ac:chgData name="Marie Grable" userId="404d538f-2288-4008-9c85-53f35a1abf80" providerId="ADAL" clId="{E2D238BC-5A45-4028-B2B2-5C100E96948E}" dt="2023-07-28T13:20:22.744" v="1008"/>
          <ac:spMkLst>
            <pc:docMk/>
            <pc:sldMk cId="395339759" sldId="543"/>
            <ac:spMk id="4" creationId="{861A4276-324B-4C94-8769-A2949367DA3A}"/>
          </ac:spMkLst>
        </pc:spChg>
      </pc:sldChg>
      <pc:sldChg chg="modSp del">
        <pc:chgData name="Marie Grable" userId="404d538f-2288-4008-9c85-53f35a1abf80" providerId="ADAL" clId="{E2D238BC-5A45-4028-B2B2-5C100E96948E}" dt="2023-07-28T14:19:42.331" v="1704" actId="2696"/>
        <pc:sldMkLst>
          <pc:docMk/>
          <pc:sldMk cId="641641144" sldId="544"/>
        </pc:sldMkLst>
        <pc:spChg chg="mod">
          <ac:chgData name="Marie Grable" userId="404d538f-2288-4008-9c85-53f35a1abf80" providerId="ADAL" clId="{E2D238BC-5A45-4028-B2B2-5C100E96948E}" dt="2023-07-28T13:20:22.744" v="1008"/>
          <ac:spMkLst>
            <pc:docMk/>
            <pc:sldMk cId="641641144" sldId="544"/>
            <ac:spMk id="2" creationId="{49A8FD2A-2C30-472A-9147-F19A9F5D2D3A}"/>
          </ac:spMkLst>
        </pc:spChg>
        <pc:spChg chg="mod">
          <ac:chgData name="Marie Grable" userId="404d538f-2288-4008-9c85-53f35a1abf80" providerId="ADAL" clId="{E2D238BC-5A45-4028-B2B2-5C100E96948E}" dt="2023-07-28T13:20:22.744" v="1008"/>
          <ac:spMkLst>
            <pc:docMk/>
            <pc:sldMk cId="641641144" sldId="544"/>
            <ac:spMk id="3" creationId="{C9EED06A-91BC-4D81-82F2-2418441A9150}"/>
          </ac:spMkLst>
        </pc:spChg>
        <pc:spChg chg="mod">
          <ac:chgData name="Marie Grable" userId="404d538f-2288-4008-9c85-53f35a1abf80" providerId="ADAL" clId="{E2D238BC-5A45-4028-B2B2-5C100E96948E}" dt="2023-07-28T13:20:22.744" v="1008"/>
          <ac:spMkLst>
            <pc:docMk/>
            <pc:sldMk cId="641641144" sldId="544"/>
            <ac:spMk id="4" creationId="{8DF8CE1D-FEA6-43F1-A129-12EAE7E71571}"/>
          </ac:spMkLst>
        </pc:spChg>
      </pc:sldChg>
      <pc:sldChg chg="modSp del mod">
        <pc:chgData name="Marie Grable" userId="404d538f-2288-4008-9c85-53f35a1abf80" providerId="ADAL" clId="{E2D238BC-5A45-4028-B2B2-5C100E96948E}" dt="2023-07-28T15:15:38.280" v="2023" actId="2696"/>
        <pc:sldMkLst>
          <pc:docMk/>
          <pc:sldMk cId="2294390641" sldId="545"/>
        </pc:sldMkLst>
        <pc:spChg chg="mod">
          <ac:chgData name="Marie Grable" userId="404d538f-2288-4008-9c85-53f35a1abf80" providerId="ADAL" clId="{E2D238BC-5A45-4028-B2B2-5C100E96948E}" dt="2023-07-28T13:20:22.744" v="1008"/>
          <ac:spMkLst>
            <pc:docMk/>
            <pc:sldMk cId="2294390641" sldId="545"/>
            <ac:spMk id="2" creationId="{3C7EF95E-5C41-4DE2-91CB-50AD389DD644}"/>
          </ac:spMkLst>
        </pc:spChg>
        <pc:spChg chg="mod">
          <ac:chgData name="Marie Grable" userId="404d538f-2288-4008-9c85-53f35a1abf80" providerId="ADAL" clId="{E2D238BC-5A45-4028-B2B2-5C100E96948E}" dt="2023-07-28T13:19:51.323" v="991" actId="27636"/>
          <ac:spMkLst>
            <pc:docMk/>
            <pc:sldMk cId="2294390641" sldId="545"/>
            <ac:spMk id="3" creationId="{33EFA0DE-196B-487D-A40C-2F4AA2604631}"/>
          </ac:spMkLst>
        </pc:spChg>
        <pc:spChg chg="mod">
          <ac:chgData name="Marie Grable" userId="404d538f-2288-4008-9c85-53f35a1abf80" providerId="ADAL" clId="{E2D238BC-5A45-4028-B2B2-5C100E96948E}" dt="2023-07-28T13:20:22.744" v="1008"/>
          <ac:spMkLst>
            <pc:docMk/>
            <pc:sldMk cId="2294390641" sldId="545"/>
            <ac:spMk id="4" creationId="{96EE5201-C089-44DC-B4C3-FA79DDE933CF}"/>
          </ac:spMkLst>
        </pc:spChg>
      </pc:sldChg>
      <pc:sldChg chg="modSp del mod">
        <pc:chgData name="Marie Grable" userId="404d538f-2288-4008-9c85-53f35a1abf80" providerId="ADAL" clId="{E2D238BC-5A45-4028-B2B2-5C100E96948E}" dt="2023-07-28T14:55:41.482" v="1882" actId="2696"/>
        <pc:sldMkLst>
          <pc:docMk/>
          <pc:sldMk cId="3380792425" sldId="546"/>
        </pc:sldMkLst>
        <pc:spChg chg="mod">
          <ac:chgData name="Marie Grable" userId="404d538f-2288-4008-9c85-53f35a1abf80" providerId="ADAL" clId="{E2D238BC-5A45-4028-B2B2-5C100E96948E}" dt="2023-07-28T13:20:22.744" v="1008"/>
          <ac:spMkLst>
            <pc:docMk/>
            <pc:sldMk cId="3380792425" sldId="546"/>
            <ac:spMk id="2" creationId="{CC9CB6EE-0C93-429E-8EC7-7834A42D8291}"/>
          </ac:spMkLst>
        </pc:spChg>
        <pc:spChg chg="mod">
          <ac:chgData name="Marie Grable" userId="404d538f-2288-4008-9c85-53f35a1abf80" providerId="ADAL" clId="{E2D238BC-5A45-4028-B2B2-5C100E96948E}" dt="2023-07-28T13:19:51.260" v="983" actId="27636"/>
          <ac:spMkLst>
            <pc:docMk/>
            <pc:sldMk cId="3380792425" sldId="546"/>
            <ac:spMk id="3" creationId="{357960A4-EDF7-4AA3-8424-2F3225E20566}"/>
          </ac:spMkLst>
        </pc:spChg>
        <pc:spChg chg="mod">
          <ac:chgData name="Marie Grable" userId="404d538f-2288-4008-9c85-53f35a1abf80" providerId="ADAL" clId="{E2D238BC-5A45-4028-B2B2-5C100E96948E}" dt="2023-07-28T13:20:22.744" v="1008"/>
          <ac:spMkLst>
            <pc:docMk/>
            <pc:sldMk cId="3380792425" sldId="546"/>
            <ac:spMk id="4" creationId="{022FD773-20DC-4B8B-8035-41DB53685292}"/>
          </ac:spMkLst>
        </pc:spChg>
      </pc:sldChg>
      <pc:sldChg chg="modSp mod">
        <pc:chgData name="Marie Grable" userId="404d538f-2288-4008-9c85-53f35a1abf80" providerId="ADAL" clId="{E2D238BC-5A45-4028-B2B2-5C100E96948E}" dt="2023-07-28T13:20:22.744" v="1008"/>
        <pc:sldMkLst>
          <pc:docMk/>
          <pc:sldMk cId="0" sldId="547"/>
        </pc:sldMkLst>
        <pc:spChg chg="mod">
          <ac:chgData name="Marie Grable" userId="404d538f-2288-4008-9c85-53f35a1abf80" providerId="ADAL" clId="{E2D238BC-5A45-4028-B2B2-5C100E96948E}" dt="2023-07-28T12:46:28.148" v="42" actId="27636"/>
          <ac:spMkLst>
            <pc:docMk/>
            <pc:sldMk cId="0" sldId="547"/>
            <ac:spMk id="8195" creationId="{00000000-0000-0000-0000-000000000000}"/>
          </ac:spMkLst>
        </pc:spChg>
        <pc:spChg chg="mod">
          <ac:chgData name="Marie Grable" userId="404d538f-2288-4008-9c85-53f35a1abf80" providerId="ADAL" clId="{E2D238BC-5A45-4028-B2B2-5C100E96948E}" dt="2023-07-28T13:20:22.744" v="1008"/>
          <ac:spMkLst>
            <pc:docMk/>
            <pc:sldMk cId="0" sldId="547"/>
            <ac:spMk id="10242" creationId="{00000000-0000-0000-0000-000000000000}"/>
          </ac:spMkLst>
        </pc:spChg>
      </pc:sldChg>
      <pc:sldChg chg="modSp mod">
        <pc:chgData name="Marie Grable" userId="404d538f-2288-4008-9c85-53f35a1abf80" providerId="ADAL" clId="{E2D238BC-5A45-4028-B2B2-5C100E96948E}" dt="2023-07-28T13:20:22.744" v="1008"/>
        <pc:sldMkLst>
          <pc:docMk/>
          <pc:sldMk cId="0" sldId="548"/>
        </pc:sldMkLst>
        <pc:spChg chg="mod">
          <ac:chgData name="Marie Grable" userId="404d538f-2288-4008-9c85-53f35a1abf80" providerId="ADAL" clId="{E2D238BC-5A45-4028-B2B2-5C100E96948E}" dt="2023-07-28T13:19:51.496" v="1001" actId="27636"/>
          <ac:spMkLst>
            <pc:docMk/>
            <pc:sldMk cId="0" sldId="548"/>
            <ac:spMk id="9220" creationId="{00000000-0000-0000-0000-000000000000}"/>
          </ac:spMkLst>
        </pc:spChg>
        <pc:spChg chg="mod">
          <ac:chgData name="Marie Grable" userId="404d538f-2288-4008-9c85-53f35a1abf80" providerId="ADAL" clId="{E2D238BC-5A45-4028-B2B2-5C100E96948E}" dt="2023-07-28T13:20:22.744" v="1008"/>
          <ac:spMkLst>
            <pc:docMk/>
            <pc:sldMk cId="0" sldId="548"/>
            <ac:spMk id="11266" creationId="{00000000-0000-0000-0000-000000000000}"/>
          </ac:spMkLst>
        </pc:spChg>
        <pc:spChg chg="mod">
          <ac:chgData name="Marie Grable" userId="404d538f-2288-4008-9c85-53f35a1abf80" providerId="ADAL" clId="{E2D238BC-5A45-4028-B2B2-5C100E96948E}" dt="2023-07-28T12:46:27.646" v="0"/>
          <ac:spMkLst>
            <pc:docMk/>
            <pc:sldMk cId="0" sldId="548"/>
            <ac:spMk id="17410" creationId="{00000000-0000-0000-0000-000000000000}"/>
          </ac:spMkLst>
        </pc:spChg>
      </pc:sldChg>
      <pc:sldChg chg="modSp">
        <pc:chgData name="Marie Grable" userId="404d538f-2288-4008-9c85-53f35a1abf80" providerId="ADAL" clId="{E2D238BC-5A45-4028-B2B2-5C100E96948E}" dt="2023-07-28T13:20:22.744" v="1008"/>
        <pc:sldMkLst>
          <pc:docMk/>
          <pc:sldMk cId="2435515651" sldId="550"/>
        </pc:sldMkLst>
        <pc:spChg chg="mod">
          <ac:chgData name="Marie Grable" userId="404d538f-2288-4008-9c85-53f35a1abf80" providerId="ADAL" clId="{E2D238BC-5A45-4028-B2B2-5C100E96948E}" dt="2023-07-28T13:20:22.744" v="1008"/>
          <ac:spMkLst>
            <pc:docMk/>
            <pc:sldMk cId="2435515651" sldId="550"/>
            <ac:spMk id="3" creationId="{0E7F435A-91EA-46CF-A2E1-3A1BAE479700}"/>
          </ac:spMkLst>
        </pc:spChg>
      </pc:sldChg>
      <pc:sldChg chg="modSp">
        <pc:chgData name="Marie Grable" userId="404d538f-2288-4008-9c85-53f35a1abf80" providerId="ADAL" clId="{E2D238BC-5A45-4028-B2B2-5C100E96948E}" dt="2023-07-28T13:20:22.744" v="1008"/>
        <pc:sldMkLst>
          <pc:docMk/>
          <pc:sldMk cId="3811472434" sldId="552"/>
        </pc:sldMkLst>
        <pc:spChg chg="mod">
          <ac:chgData name="Marie Grable" userId="404d538f-2288-4008-9c85-53f35a1abf80" providerId="ADAL" clId="{E2D238BC-5A45-4028-B2B2-5C100E96948E}" dt="2023-07-28T13:20:22.744" v="1008"/>
          <ac:spMkLst>
            <pc:docMk/>
            <pc:sldMk cId="3811472434" sldId="552"/>
            <ac:spMk id="3" creationId="{8006BA6C-8449-4B2B-BD85-A83E5C153CDB}"/>
          </ac:spMkLst>
        </pc:spChg>
      </pc:sldChg>
      <pc:sldChg chg="modSp">
        <pc:chgData name="Marie Grable" userId="404d538f-2288-4008-9c85-53f35a1abf80" providerId="ADAL" clId="{E2D238BC-5A45-4028-B2B2-5C100E96948E}" dt="2023-07-28T13:20:22.744" v="1008"/>
        <pc:sldMkLst>
          <pc:docMk/>
          <pc:sldMk cId="227530894" sldId="553"/>
        </pc:sldMkLst>
        <pc:spChg chg="mod">
          <ac:chgData name="Marie Grable" userId="404d538f-2288-4008-9c85-53f35a1abf80" providerId="ADAL" clId="{E2D238BC-5A45-4028-B2B2-5C100E96948E}" dt="2023-07-28T13:20:22.744" v="1008"/>
          <ac:spMkLst>
            <pc:docMk/>
            <pc:sldMk cId="227530894" sldId="553"/>
            <ac:spMk id="3" creationId="{8006BA6C-8449-4B2B-BD85-A83E5C153CDB}"/>
          </ac:spMkLst>
        </pc:spChg>
      </pc:sldChg>
      <pc:sldChg chg="modSp">
        <pc:chgData name="Marie Grable" userId="404d538f-2288-4008-9c85-53f35a1abf80" providerId="ADAL" clId="{E2D238BC-5A45-4028-B2B2-5C100E96948E}" dt="2023-07-28T13:20:22.744" v="1008"/>
        <pc:sldMkLst>
          <pc:docMk/>
          <pc:sldMk cId="3805136184" sldId="554"/>
        </pc:sldMkLst>
        <pc:spChg chg="mod">
          <ac:chgData name="Marie Grable" userId="404d538f-2288-4008-9c85-53f35a1abf80" providerId="ADAL" clId="{E2D238BC-5A45-4028-B2B2-5C100E96948E}" dt="2023-07-28T13:20:22.744" v="1008"/>
          <ac:spMkLst>
            <pc:docMk/>
            <pc:sldMk cId="3805136184" sldId="554"/>
            <ac:spMk id="3" creationId="{D79CA807-F994-455D-B8DF-84D2C7AEC413}"/>
          </ac:spMkLst>
        </pc:spChg>
      </pc:sldChg>
      <pc:sldChg chg="modSp">
        <pc:chgData name="Marie Grable" userId="404d538f-2288-4008-9c85-53f35a1abf80" providerId="ADAL" clId="{E2D238BC-5A45-4028-B2B2-5C100E96948E}" dt="2023-07-28T13:20:22.744" v="1008"/>
        <pc:sldMkLst>
          <pc:docMk/>
          <pc:sldMk cId="398217853" sldId="555"/>
        </pc:sldMkLst>
        <pc:spChg chg="mod">
          <ac:chgData name="Marie Grable" userId="404d538f-2288-4008-9c85-53f35a1abf80" providerId="ADAL" clId="{E2D238BC-5A45-4028-B2B2-5C100E96948E}" dt="2023-07-28T13:20:22.744" v="1008"/>
          <ac:spMkLst>
            <pc:docMk/>
            <pc:sldMk cId="398217853" sldId="555"/>
            <ac:spMk id="3" creationId="{B6B92BE3-B88C-478E-821B-D4A8133CA433}"/>
          </ac:spMkLst>
        </pc:spChg>
      </pc:sldChg>
      <pc:sldChg chg="modSp">
        <pc:chgData name="Marie Grable" userId="404d538f-2288-4008-9c85-53f35a1abf80" providerId="ADAL" clId="{E2D238BC-5A45-4028-B2B2-5C100E96948E}" dt="2023-07-28T13:20:22.744" v="1008"/>
        <pc:sldMkLst>
          <pc:docMk/>
          <pc:sldMk cId="2213553518" sldId="557"/>
        </pc:sldMkLst>
        <pc:spChg chg="mod">
          <ac:chgData name="Marie Grable" userId="404d538f-2288-4008-9c85-53f35a1abf80" providerId="ADAL" clId="{E2D238BC-5A45-4028-B2B2-5C100E96948E}" dt="2023-07-28T13:20:22.744" v="1008"/>
          <ac:spMkLst>
            <pc:docMk/>
            <pc:sldMk cId="2213553518" sldId="557"/>
            <ac:spMk id="3" creationId="{0C7A341C-7BFA-4337-8012-650CE4956A0D}"/>
          </ac:spMkLst>
        </pc:spChg>
      </pc:sldChg>
      <pc:sldChg chg="modSp">
        <pc:chgData name="Marie Grable" userId="404d538f-2288-4008-9c85-53f35a1abf80" providerId="ADAL" clId="{E2D238BC-5A45-4028-B2B2-5C100E96948E}" dt="2023-07-28T13:20:22.744" v="1008"/>
        <pc:sldMkLst>
          <pc:docMk/>
          <pc:sldMk cId="198780410" sldId="558"/>
        </pc:sldMkLst>
        <pc:spChg chg="mod">
          <ac:chgData name="Marie Grable" userId="404d538f-2288-4008-9c85-53f35a1abf80" providerId="ADAL" clId="{E2D238BC-5A45-4028-B2B2-5C100E96948E}" dt="2023-07-28T13:20:22.744" v="1008"/>
          <ac:spMkLst>
            <pc:docMk/>
            <pc:sldMk cId="198780410" sldId="558"/>
            <ac:spMk id="3" creationId="{5FD608B0-4B6F-41C9-BC15-33E6D72FD60E}"/>
          </ac:spMkLst>
        </pc:spChg>
      </pc:sldChg>
      <pc:sldChg chg="modSp">
        <pc:chgData name="Marie Grable" userId="404d538f-2288-4008-9c85-53f35a1abf80" providerId="ADAL" clId="{E2D238BC-5A45-4028-B2B2-5C100E96948E}" dt="2023-07-28T13:20:22.744" v="1008"/>
        <pc:sldMkLst>
          <pc:docMk/>
          <pc:sldMk cId="1831901407" sldId="559"/>
        </pc:sldMkLst>
        <pc:spChg chg="mod">
          <ac:chgData name="Marie Grable" userId="404d538f-2288-4008-9c85-53f35a1abf80" providerId="ADAL" clId="{E2D238BC-5A45-4028-B2B2-5C100E96948E}" dt="2023-07-28T13:20:22.744" v="1008"/>
          <ac:spMkLst>
            <pc:docMk/>
            <pc:sldMk cId="1831901407" sldId="559"/>
            <ac:spMk id="3" creationId="{74792B5E-9D41-4544-A4FC-2301AEB7C870}"/>
          </ac:spMkLst>
        </pc:spChg>
      </pc:sldChg>
      <pc:sldChg chg="modSp">
        <pc:chgData name="Marie Grable" userId="404d538f-2288-4008-9c85-53f35a1abf80" providerId="ADAL" clId="{E2D238BC-5A45-4028-B2B2-5C100E96948E}" dt="2023-07-28T13:20:22.744" v="1008"/>
        <pc:sldMkLst>
          <pc:docMk/>
          <pc:sldMk cId="79757601" sldId="560"/>
        </pc:sldMkLst>
        <pc:spChg chg="mod">
          <ac:chgData name="Marie Grable" userId="404d538f-2288-4008-9c85-53f35a1abf80" providerId="ADAL" clId="{E2D238BC-5A45-4028-B2B2-5C100E96948E}" dt="2023-07-28T13:20:22.744" v="1008"/>
          <ac:spMkLst>
            <pc:docMk/>
            <pc:sldMk cId="79757601" sldId="560"/>
            <ac:spMk id="3" creationId="{67473B99-9027-49D9-9317-CBBCF831D0DC}"/>
          </ac:spMkLst>
        </pc:spChg>
      </pc:sldChg>
      <pc:sldChg chg="modSp mod">
        <pc:chgData name="Marie Grable" userId="404d538f-2288-4008-9c85-53f35a1abf80" providerId="ADAL" clId="{E2D238BC-5A45-4028-B2B2-5C100E96948E}" dt="2023-07-28T13:20:22.744" v="1008"/>
        <pc:sldMkLst>
          <pc:docMk/>
          <pc:sldMk cId="3941871358" sldId="561"/>
        </pc:sldMkLst>
        <pc:spChg chg="mod">
          <ac:chgData name="Marie Grable" userId="404d538f-2288-4008-9c85-53f35a1abf80" providerId="ADAL" clId="{E2D238BC-5A45-4028-B2B2-5C100E96948E}" dt="2023-07-28T13:19:51.511" v="1002" actId="27636"/>
          <ac:spMkLst>
            <pc:docMk/>
            <pc:sldMk cId="3941871358" sldId="561"/>
            <ac:spMk id="2" creationId="{7C08DCEC-6EE5-4A3C-90D7-0B02033ECCE7}"/>
          </ac:spMkLst>
        </pc:spChg>
        <pc:spChg chg="mod">
          <ac:chgData name="Marie Grable" userId="404d538f-2288-4008-9c85-53f35a1abf80" providerId="ADAL" clId="{E2D238BC-5A45-4028-B2B2-5C100E96948E}" dt="2023-07-28T13:20:22.744" v="1008"/>
          <ac:spMkLst>
            <pc:docMk/>
            <pc:sldMk cId="3941871358" sldId="561"/>
            <ac:spMk id="5" creationId="{ECEFF653-7ACF-4DAF-8B88-9ACE162C5626}"/>
          </ac:spMkLst>
        </pc:spChg>
      </pc:sldChg>
      <pc:sldChg chg="modSp">
        <pc:chgData name="Marie Grable" userId="404d538f-2288-4008-9c85-53f35a1abf80" providerId="ADAL" clId="{E2D238BC-5A45-4028-B2B2-5C100E96948E}" dt="2023-07-28T13:20:22.744" v="1008"/>
        <pc:sldMkLst>
          <pc:docMk/>
          <pc:sldMk cId="3605816683" sldId="562"/>
        </pc:sldMkLst>
        <pc:spChg chg="mod">
          <ac:chgData name="Marie Grable" userId="404d538f-2288-4008-9c85-53f35a1abf80" providerId="ADAL" clId="{E2D238BC-5A45-4028-B2B2-5C100E96948E}" dt="2023-07-28T13:20:22.744" v="1008"/>
          <ac:spMkLst>
            <pc:docMk/>
            <pc:sldMk cId="3605816683" sldId="562"/>
            <ac:spMk id="2" creationId="{6066C7C5-A254-4B44-8497-0EC781C63CCA}"/>
          </ac:spMkLst>
        </pc:spChg>
      </pc:sldChg>
      <pc:sldChg chg="modSp">
        <pc:chgData name="Marie Grable" userId="404d538f-2288-4008-9c85-53f35a1abf80" providerId="ADAL" clId="{E2D238BC-5A45-4028-B2B2-5C100E96948E}" dt="2023-07-28T13:20:22.744" v="1008"/>
        <pc:sldMkLst>
          <pc:docMk/>
          <pc:sldMk cId="0" sldId="563"/>
        </pc:sldMkLst>
        <pc:spChg chg="mod">
          <ac:chgData name="Marie Grable" userId="404d538f-2288-4008-9c85-53f35a1abf80" providerId="ADAL" clId="{E2D238BC-5A45-4028-B2B2-5C100E96948E}" dt="2023-07-28T13:20:22.744" v="1008"/>
          <ac:spMkLst>
            <pc:docMk/>
            <pc:sldMk cId="0" sldId="563"/>
            <ac:spMk id="22531" creationId="{00000000-0000-0000-0000-000000000000}"/>
          </ac:spMkLst>
        </pc:spChg>
      </pc:sldChg>
      <pc:sldChg chg="modSp mod">
        <pc:chgData name="Marie Grable" userId="404d538f-2288-4008-9c85-53f35a1abf80" providerId="ADAL" clId="{E2D238BC-5A45-4028-B2B2-5C100E96948E}" dt="2023-07-28T13:20:22.744" v="1008"/>
        <pc:sldMkLst>
          <pc:docMk/>
          <pc:sldMk cId="3576261455" sldId="564"/>
        </pc:sldMkLst>
        <pc:spChg chg="mod">
          <ac:chgData name="Marie Grable" userId="404d538f-2288-4008-9c85-53f35a1abf80" providerId="ADAL" clId="{E2D238BC-5A45-4028-B2B2-5C100E96948E}" dt="2023-07-28T13:19:51.527" v="1003" actId="27636"/>
          <ac:spMkLst>
            <pc:docMk/>
            <pc:sldMk cId="3576261455" sldId="564"/>
            <ac:spMk id="3" creationId="{B3392AD8-E9B1-4959-9B91-FE7ACF9CDFE9}"/>
          </ac:spMkLst>
        </pc:spChg>
        <pc:spChg chg="mod">
          <ac:chgData name="Marie Grable" userId="404d538f-2288-4008-9c85-53f35a1abf80" providerId="ADAL" clId="{E2D238BC-5A45-4028-B2B2-5C100E96948E}" dt="2023-07-28T13:20:22.744" v="1008"/>
          <ac:spMkLst>
            <pc:docMk/>
            <pc:sldMk cId="3576261455" sldId="564"/>
            <ac:spMk id="5" creationId="{23E9DB3A-274A-4C4D-AB15-316E5467727A}"/>
          </ac:spMkLst>
        </pc:spChg>
      </pc:sldChg>
      <pc:sldChg chg="modSp mod">
        <pc:chgData name="Marie Grable" userId="404d538f-2288-4008-9c85-53f35a1abf80" providerId="ADAL" clId="{E2D238BC-5A45-4028-B2B2-5C100E96948E}" dt="2023-07-28T13:20:22.744" v="1008"/>
        <pc:sldMkLst>
          <pc:docMk/>
          <pc:sldMk cId="1634036938" sldId="565"/>
        </pc:sldMkLst>
        <pc:spChg chg="mod">
          <ac:chgData name="Marie Grable" userId="404d538f-2288-4008-9c85-53f35a1abf80" providerId="ADAL" clId="{E2D238BC-5A45-4028-B2B2-5C100E96948E}" dt="2023-07-28T13:19:51.527" v="1004" actId="27636"/>
          <ac:spMkLst>
            <pc:docMk/>
            <pc:sldMk cId="1634036938" sldId="565"/>
            <ac:spMk id="2" creationId="{B411A126-BA30-410C-AA85-D8EB9B06795E}"/>
          </ac:spMkLst>
        </pc:spChg>
        <pc:spChg chg="mod">
          <ac:chgData name="Marie Grable" userId="404d538f-2288-4008-9c85-53f35a1abf80" providerId="ADAL" clId="{E2D238BC-5A45-4028-B2B2-5C100E96948E}" dt="2023-07-28T13:20:22.744" v="1008"/>
          <ac:spMkLst>
            <pc:docMk/>
            <pc:sldMk cId="1634036938" sldId="565"/>
            <ac:spMk id="3" creationId="{C95492D9-69DE-4BD1-9616-2451D22E7DEB}"/>
          </ac:spMkLst>
        </pc:spChg>
        <pc:spChg chg="mod">
          <ac:chgData name="Marie Grable" userId="404d538f-2288-4008-9c85-53f35a1abf80" providerId="ADAL" clId="{E2D238BC-5A45-4028-B2B2-5C100E96948E}" dt="2023-07-28T13:20:22.744" v="1008"/>
          <ac:spMkLst>
            <pc:docMk/>
            <pc:sldMk cId="1634036938" sldId="565"/>
            <ac:spMk id="4" creationId="{C3462400-2F43-4506-847D-D0944AF3CB1C}"/>
          </ac:spMkLst>
        </pc:spChg>
      </pc:sldChg>
      <pc:sldChg chg="modSp">
        <pc:chgData name="Marie Grable" userId="404d538f-2288-4008-9c85-53f35a1abf80" providerId="ADAL" clId="{E2D238BC-5A45-4028-B2B2-5C100E96948E}" dt="2023-07-28T13:20:22.744" v="1008"/>
        <pc:sldMkLst>
          <pc:docMk/>
          <pc:sldMk cId="239722960" sldId="566"/>
        </pc:sldMkLst>
        <pc:spChg chg="mod">
          <ac:chgData name="Marie Grable" userId="404d538f-2288-4008-9c85-53f35a1abf80" providerId="ADAL" clId="{E2D238BC-5A45-4028-B2B2-5C100E96948E}" dt="2023-07-28T13:20:22.744" v="1008"/>
          <ac:spMkLst>
            <pc:docMk/>
            <pc:sldMk cId="239722960" sldId="566"/>
            <ac:spMk id="4" creationId="{96EE5201-C089-44DC-B4C3-FA79DDE933CF}"/>
          </ac:spMkLst>
        </pc:spChg>
      </pc:sldChg>
      <pc:sldChg chg="modSp">
        <pc:chgData name="Marie Grable" userId="404d538f-2288-4008-9c85-53f35a1abf80" providerId="ADAL" clId="{E2D238BC-5A45-4028-B2B2-5C100E96948E}" dt="2023-07-28T13:20:22.744" v="1008"/>
        <pc:sldMkLst>
          <pc:docMk/>
          <pc:sldMk cId="3304357913" sldId="567"/>
        </pc:sldMkLst>
        <pc:spChg chg="mod">
          <ac:chgData name="Marie Grable" userId="404d538f-2288-4008-9c85-53f35a1abf80" providerId="ADAL" clId="{E2D238BC-5A45-4028-B2B2-5C100E96948E}" dt="2023-07-28T13:20:22.744" v="1008"/>
          <ac:spMkLst>
            <pc:docMk/>
            <pc:sldMk cId="3304357913" sldId="567"/>
            <ac:spMk id="5" creationId="{B1A59904-EF4B-4FB9-9BF7-9B2CF36EE45B}"/>
          </ac:spMkLst>
        </pc:spChg>
      </pc:sldChg>
      <pc:sldChg chg="modSp mod">
        <pc:chgData name="Marie Grable" userId="404d538f-2288-4008-9c85-53f35a1abf80" providerId="ADAL" clId="{E2D238BC-5A45-4028-B2B2-5C100E96948E}" dt="2023-07-28T13:20:22.744" v="1008"/>
        <pc:sldMkLst>
          <pc:docMk/>
          <pc:sldMk cId="0" sldId="568"/>
        </pc:sldMkLst>
        <pc:spChg chg="mod">
          <ac:chgData name="Marie Grable" userId="404d538f-2288-4008-9c85-53f35a1abf80" providerId="ADAL" clId="{E2D238BC-5A45-4028-B2B2-5C100E96948E}" dt="2023-07-28T12:46:28.242" v="46" actId="27636"/>
          <ac:spMkLst>
            <pc:docMk/>
            <pc:sldMk cId="0" sldId="568"/>
            <ac:spMk id="7" creationId="{326B8D18-D991-45D3-B9EF-1962D67B7EB7}"/>
          </ac:spMkLst>
        </pc:spChg>
        <pc:spChg chg="mod">
          <ac:chgData name="Marie Grable" userId="404d538f-2288-4008-9c85-53f35a1abf80" providerId="ADAL" clId="{E2D238BC-5A45-4028-B2B2-5C100E96948E}" dt="2023-07-28T13:20:22.744" v="1008"/>
          <ac:spMkLst>
            <pc:docMk/>
            <pc:sldMk cId="0" sldId="568"/>
            <ac:spMk id="80899" creationId="{00000000-0000-0000-0000-000000000000}"/>
          </ac:spMkLst>
        </pc:spChg>
      </pc:sldChg>
      <pc:sldChg chg="addSp delSp modSp new mod ord setBg setFolMasterObjs setClrOvrMap delDesignElem">
        <pc:chgData name="Marie Grable" userId="404d538f-2288-4008-9c85-53f35a1abf80" providerId="ADAL" clId="{E2D238BC-5A45-4028-B2B2-5C100E96948E}" dt="2023-07-28T13:38:10.664" v="1358" actId="20577"/>
        <pc:sldMkLst>
          <pc:docMk/>
          <pc:sldMk cId="1155125354" sldId="569"/>
        </pc:sldMkLst>
        <pc:spChg chg="mod">
          <ac:chgData name="Marie Grable" userId="404d538f-2288-4008-9c85-53f35a1abf80" providerId="ADAL" clId="{E2D238BC-5A45-4028-B2B2-5C100E96948E}" dt="2023-07-28T13:25:35.904" v="1020" actId="26606"/>
          <ac:spMkLst>
            <pc:docMk/>
            <pc:sldMk cId="1155125354" sldId="569"/>
            <ac:spMk id="2" creationId="{CF2A22C4-7B4C-C2E6-8FFC-7E9F3BF17F0D}"/>
          </ac:spMkLst>
        </pc:spChg>
        <pc:spChg chg="mod">
          <ac:chgData name="Marie Grable" userId="404d538f-2288-4008-9c85-53f35a1abf80" providerId="ADAL" clId="{E2D238BC-5A45-4028-B2B2-5C100E96948E}" dt="2023-07-28T13:38:10.664" v="1358" actId="20577"/>
          <ac:spMkLst>
            <pc:docMk/>
            <pc:sldMk cId="1155125354" sldId="569"/>
            <ac:spMk id="3" creationId="{6573CF54-70D2-09C3-1C24-56C7411B0780}"/>
          </ac:spMkLst>
        </pc:spChg>
        <pc:spChg chg="mod">
          <ac:chgData name="Marie Grable" userId="404d538f-2288-4008-9c85-53f35a1abf80" providerId="ADAL" clId="{E2D238BC-5A45-4028-B2B2-5C100E96948E}" dt="2023-07-28T13:25:35.904" v="1020" actId="26606"/>
          <ac:spMkLst>
            <pc:docMk/>
            <pc:sldMk cId="1155125354" sldId="569"/>
            <ac:spMk id="4" creationId="{8DDD022E-0D20-546B-BC4D-EF81CC9688E1}"/>
          </ac:spMkLst>
        </pc:spChg>
        <pc:spChg chg="add">
          <ac:chgData name="Marie Grable" userId="404d538f-2288-4008-9c85-53f35a1abf80" providerId="ADAL" clId="{E2D238BC-5A45-4028-B2B2-5C100E96948E}" dt="2023-07-28T13:25:35.904" v="1020" actId="26606"/>
          <ac:spMkLst>
            <pc:docMk/>
            <pc:sldMk cId="1155125354" sldId="569"/>
            <ac:spMk id="6" creationId="{1B15ED52-F352-441B-82BF-E0EA34836D08}"/>
          </ac:spMkLst>
        </pc:spChg>
        <pc:spChg chg="add">
          <ac:chgData name="Marie Grable" userId="404d538f-2288-4008-9c85-53f35a1abf80" providerId="ADAL" clId="{E2D238BC-5A45-4028-B2B2-5C100E96948E}" dt="2023-07-28T13:25:35.904" v="1020" actId="26606"/>
          <ac:spMkLst>
            <pc:docMk/>
            <pc:sldMk cId="1155125354" sldId="569"/>
            <ac:spMk id="7" creationId="{3B2E3793-BFE6-45A2-9B7B-E18844431C99}"/>
          </ac:spMkLst>
        </pc:spChg>
        <pc:spChg chg="add del">
          <ac:chgData name="Marie Grable" userId="404d538f-2288-4008-9c85-53f35a1abf80" providerId="ADAL" clId="{E2D238BC-5A45-4028-B2B2-5C100E96948E}" dt="2023-07-28T13:19:02.933" v="974"/>
          <ac:spMkLst>
            <pc:docMk/>
            <pc:sldMk cId="1155125354" sldId="569"/>
            <ac:spMk id="9" creationId="{1A6D86F0-98E0-4468-9315-41BF7B0F2E68}"/>
          </ac:spMkLst>
        </pc:spChg>
        <pc:spChg chg="add del">
          <ac:chgData name="Marie Grable" userId="404d538f-2288-4008-9c85-53f35a1abf80" providerId="ADAL" clId="{E2D238BC-5A45-4028-B2B2-5C100E96948E}" dt="2023-07-28T13:19:02.933" v="974"/>
          <ac:spMkLst>
            <pc:docMk/>
            <pc:sldMk cId="1155125354" sldId="569"/>
            <ac:spMk id="11" creationId="{CE957058-57AD-46A9-BAE9-7145CB3504F9}"/>
          </ac:spMkLst>
        </pc:spChg>
        <pc:spChg chg="add">
          <ac:chgData name="Marie Grable" userId="404d538f-2288-4008-9c85-53f35a1abf80" providerId="ADAL" clId="{E2D238BC-5A45-4028-B2B2-5C100E96948E}" dt="2023-07-28T13:25:35.904" v="1020" actId="26606"/>
          <ac:spMkLst>
            <pc:docMk/>
            <pc:sldMk cId="1155125354" sldId="569"/>
            <ac:spMk id="13" creationId="{BC4C4868-CB8F-4AF9-9CDB-8108F2C19B67}"/>
          </ac:spMkLst>
        </pc:spChg>
        <pc:spChg chg="add">
          <ac:chgData name="Marie Grable" userId="404d538f-2288-4008-9c85-53f35a1abf80" providerId="ADAL" clId="{E2D238BC-5A45-4028-B2B2-5C100E96948E}" dt="2023-07-28T13:25:35.904" v="1020" actId="26606"/>
          <ac:spMkLst>
            <pc:docMk/>
            <pc:sldMk cId="1155125354" sldId="569"/>
            <ac:spMk id="15" creationId="{375E0459-6403-40CD-989D-56A4407CA12E}"/>
          </ac:spMkLst>
        </pc:spChg>
        <pc:spChg chg="add">
          <ac:chgData name="Marie Grable" userId="404d538f-2288-4008-9c85-53f35a1abf80" providerId="ADAL" clId="{E2D238BC-5A45-4028-B2B2-5C100E96948E}" dt="2023-07-28T13:25:35.904" v="1020" actId="26606"/>
          <ac:spMkLst>
            <pc:docMk/>
            <pc:sldMk cId="1155125354" sldId="569"/>
            <ac:spMk id="17" creationId="{53E5B1A8-3AC9-4BD1-9BBC-78CA94F2D1BA}"/>
          </ac:spMkLst>
        </pc:spChg>
      </pc:sldChg>
      <pc:sldChg chg="addSp modSp new mod ord">
        <pc:chgData name="Marie Grable" userId="404d538f-2288-4008-9c85-53f35a1abf80" providerId="ADAL" clId="{E2D238BC-5A45-4028-B2B2-5C100E96948E}" dt="2023-08-08T18:27:56.228" v="5150" actId="20577"/>
        <pc:sldMkLst>
          <pc:docMk/>
          <pc:sldMk cId="416147358" sldId="570"/>
        </pc:sldMkLst>
        <pc:spChg chg="mod">
          <ac:chgData name="Marie Grable" userId="404d538f-2288-4008-9c85-53f35a1abf80" providerId="ADAL" clId="{E2D238BC-5A45-4028-B2B2-5C100E96948E}" dt="2023-07-28T13:44:56.785" v="1384" actId="14100"/>
          <ac:spMkLst>
            <pc:docMk/>
            <pc:sldMk cId="416147358" sldId="570"/>
            <ac:spMk id="2" creationId="{CE5B21A3-4405-8E82-2C9E-DA074FFA6C8F}"/>
          </ac:spMkLst>
        </pc:spChg>
        <pc:spChg chg="add mod">
          <ac:chgData name="Marie Grable" userId="404d538f-2288-4008-9c85-53f35a1abf80" providerId="ADAL" clId="{E2D238BC-5A45-4028-B2B2-5C100E96948E}" dt="2023-08-08T18:27:56.228" v="5150" actId="20577"/>
          <ac:spMkLst>
            <pc:docMk/>
            <pc:sldMk cId="416147358" sldId="570"/>
            <ac:spMk id="5" creationId="{5D6A825B-CE92-E4C8-0D5F-4B89D2D7650E}"/>
          </ac:spMkLst>
        </pc:spChg>
      </pc:sldChg>
      <pc:sldChg chg="addSp modSp new mod">
        <pc:chgData name="Marie Grable" userId="404d538f-2288-4008-9c85-53f35a1abf80" providerId="ADAL" clId="{E2D238BC-5A45-4028-B2B2-5C100E96948E}" dt="2023-07-28T13:52:15.183" v="1444" actId="113"/>
        <pc:sldMkLst>
          <pc:docMk/>
          <pc:sldMk cId="3230046853" sldId="571"/>
        </pc:sldMkLst>
        <pc:spChg chg="mod">
          <ac:chgData name="Marie Grable" userId="404d538f-2288-4008-9c85-53f35a1abf80" providerId="ADAL" clId="{E2D238BC-5A45-4028-B2B2-5C100E96948E}" dt="2023-07-28T13:50:20.942" v="1436" actId="14100"/>
          <ac:spMkLst>
            <pc:docMk/>
            <pc:sldMk cId="3230046853" sldId="571"/>
            <ac:spMk id="2" creationId="{FC04FDCB-CC0C-780E-5BC2-7FA10323EFA9}"/>
          </ac:spMkLst>
        </pc:spChg>
        <pc:spChg chg="add mod">
          <ac:chgData name="Marie Grable" userId="404d538f-2288-4008-9c85-53f35a1abf80" providerId="ADAL" clId="{E2D238BC-5A45-4028-B2B2-5C100E96948E}" dt="2023-07-28T13:52:15.183" v="1444" actId="113"/>
          <ac:spMkLst>
            <pc:docMk/>
            <pc:sldMk cId="3230046853" sldId="571"/>
            <ac:spMk id="5" creationId="{F65BDE81-D613-4E90-7F57-73022962582F}"/>
          </ac:spMkLst>
        </pc:spChg>
      </pc:sldChg>
      <pc:sldChg chg="modSp new mod ord">
        <pc:chgData name="Marie Grable" userId="404d538f-2288-4008-9c85-53f35a1abf80" providerId="ADAL" clId="{E2D238BC-5A45-4028-B2B2-5C100E96948E}" dt="2023-07-28T14:04:53.017" v="1527" actId="20577"/>
        <pc:sldMkLst>
          <pc:docMk/>
          <pc:sldMk cId="3571579244" sldId="572"/>
        </pc:sldMkLst>
        <pc:spChg chg="mod">
          <ac:chgData name="Marie Grable" userId="404d538f-2288-4008-9c85-53f35a1abf80" providerId="ADAL" clId="{E2D238BC-5A45-4028-B2B2-5C100E96948E}" dt="2023-07-28T14:04:53.017" v="1527" actId="20577"/>
          <ac:spMkLst>
            <pc:docMk/>
            <pc:sldMk cId="3571579244" sldId="572"/>
            <ac:spMk id="2" creationId="{ACAE5204-0954-ABA6-7A69-6E2E5862FFAC}"/>
          </ac:spMkLst>
        </pc:spChg>
        <pc:spChg chg="mod">
          <ac:chgData name="Marie Grable" userId="404d538f-2288-4008-9c85-53f35a1abf80" providerId="ADAL" clId="{E2D238BC-5A45-4028-B2B2-5C100E96948E}" dt="2023-07-28T14:02:33.982" v="1520" actId="15"/>
          <ac:spMkLst>
            <pc:docMk/>
            <pc:sldMk cId="3571579244" sldId="572"/>
            <ac:spMk id="3" creationId="{63166161-D286-3484-2E2A-577E08BB95B6}"/>
          </ac:spMkLst>
        </pc:spChg>
      </pc:sldChg>
      <pc:sldChg chg="modSp new mod ord">
        <pc:chgData name="Marie Grable" userId="404d538f-2288-4008-9c85-53f35a1abf80" providerId="ADAL" clId="{E2D238BC-5A45-4028-B2B2-5C100E96948E}" dt="2023-07-28T14:15:05.770" v="1686" actId="122"/>
        <pc:sldMkLst>
          <pc:docMk/>
          <pc:sldMk cId="513749866" sldId="573"/>
        </pc:sldMkLst>
        <pc:spChg chg="mod">
          <ac:chgData name="Marie Grable" userId="404d538f-2288-4008-9c85-53f35a1abf80" providerId="ADAL" clId="{E2D238BC-5A45-4028-B2B2-5C100E96948E}" dt="2023-07-28T14:04:35.279" v="1526" actId="255"/>
          <ac:spMkLst>
            <pc:docMk/>
            <pc:sldMk cId="513749866" sldId="573"/>
            <ac:spMk id="2" creationId="{4D226A0D-D56E-EC44-7516-F990E4F9E1C1}"/>
          </ac:spMkLst>
        </pc:spChg>
        <pc:spChg chg="mod">
          <ac:chgData name="Marie Grable" userId="404d538f-2288-4008-9c85-53f35a1abf80" providerId="ADAL" clId="{E2D238BC-5A45-4028-B2B2-5C100E96948E}" dt="2023-07-28T14:15:05.770" v="1686" actId="122"/>
          <ac:spMkLst>
            <pc:docMk/>
            <pc:sldMk cId="513749866" sldId="573"/>
            <ac:spMk id="3" creationId="{1B6E9CC7-DF34-84E8-DCF9-5B0755AB7A9E}"/>
          </ac:spMkLst>
        </pc:spChg>
      </pc:sldChg>
      <pc:sldChg chg="add del">
        <pc:chgData name="Marie Grable" userId="404d538f-2288-4008-9c85-53f35a1abf80" providerId="ADAL" clId="{E2D238BC-5A45-4028-B2B2-5C100E96948E}" dt="2023-07-28T14:19:10.073" v="1698" actId="2696"/>
        <pc:sldMkLst>
          <pc:docMk/>
          <pc:sldMk cId="237169316" sldId="574"/>
        </pc:sldMkLst>
      </pc:sldChg>
      <pc:sldChg chg="modSp new mod ord">
        <pc:chgData name="Marie Grable" userId="404d538f-2288-4008-9c85-53f35a1abf80" providerId="ADAL" clId="{E2D238BC-5A45-4028-B2B2-5C100E96948E}" dt="2023-07-28T14:40:05.260" v="1803"/>
        <pc:sldMkLst>
          <pc:docMk/>
          <pc:sldMk cId="2728210277" sldId="574"/>
        </pc:sldMkLst>
        <pc:spChg chg="mod">
          <ac:chgData name="Marie Grable" userId="404d538f-2288-4008-9c85-53f35a1abf80" providerId="ADAL" clId="{E2D238BC-5A45-4028-B2B2-5C100E96948E}" dt="2023-07-28T14:33:41.363" v="1780" actId="20577"/>
          <ac:spMkLst>
            <pc:docMk/>
            <pc:sldMk cId="2728210277" sldId="574"/>
            <ac:spMk id="2" creationId="{3DBB8940-E690-F648-DFD8-E5A5126C8F61}"/>
          </ac:spMkLst>
        </pc:spChg>
        <pc:spChg chg="mod">
          <ac:chgData name="Marie Grable" userId="404d538f-2288-4008-9c85-53f35a1abf80" providerId="ADAL" clId="{E2D238BC-5A45-4028-B2B2-5C100E96948E}" dt="2023-07-28T14:30:50.933" v="1776" actId="255"/>
          <ac:spMkLst>
            <pc:docMk/>
            <pc:sldMk cId="2728210277" sldId="574"/>
            <ac:spMk id="3" creationId="{4108DA3E-95E3-D540-482B-63502041A0E8}"/>
          </ac:spMkLst>
        </pc:spChg>
      </pc:sldChg>
      <pc:sldChg chg="modSp new mod ord">
        <pc:chgData name="Marie Grable" userId="404d538f-2288-4008-9c85-53f35a1abf80" providerId="ADAL" clId="{E2D238BC-5A45-4028-B2B2-5C100E96948E}" dt="2023-07-28T15:14:58.696" v="2021" actId="1076"/>
        <pc:sldMkLst>
          <pc:docMk/>
          <pc:sldMk cId="347734597" sldId="575"/>
        </pc:sldMkLst>
        <pc:spChg chg="mod">
          <ac:chgData name="Marie Grable" userId="404d538f-2288-4008-9c85-53f35a1abf80" providerId="ADAL" clId="{E2D238BC-5A45-4028-B2B2-5C100E96948E}" dt="2023-07-28T15:14:34.631" v="2017" actId="14100"/>
          <ac:spMkLst>
            <pc:docMk/>
            <pc:sldMk cId="347734597" sldId="575"/>
            <ac:spMk id="2" creationId="{0CBD1A62-B208-BB19-5119-3DFF73DC8826}"/>
          </ac:spMkLst>
        </pc:spChg>
        <pc:spChg chg="mod">
          <ac:chgData name="Marie Grable" userId="404d538f-2288-4008-9c85-53f35a1abf80" providerId="ADAL" clId="{E2D238BC-5A45-4028-B2B2-5C100E96948E}" dt="2023-07-28T15:14:58.696" v="2021" actId="1076"/>
          <ac:spMkLst>
            <pc:docMk/>
            <pc:sldMk cId="347734597" sldId="575"/>
            <ac:spMk id="3" creationId="{541DAAA8-DCEF-01E3-D908-3838FBE138A5}"/>
          </ac:spMkLst>
        </pc:spChg>
      </pc:sldChg>
      <pc:sldChg chg="modSp new del mod">
        <pc:chgData name="Marie Grable" userId="404d538f-2288-4008-9c85-53f35a1abf80" providerId="ADAL" clId="{E2D238BC-5A45-4028-B2B2-5C100E96948E}" dt="2023-07-28T14:56:36.840" v="1890" actId="2696"/>
        <pc:sldMkLst>
          <pc:docMk/>
          <pc:sldMk cId="1658358090" sldId="575"/>
        </pc:sldMkLst>
        <pc:spChg chg="mod">
          <ac:chgData name="Marie Grable" userId="404d538f-2288-4008-9c85-53f35a1abf80" providerId="ADAL" clId="{E2D238BC-5A45-4028-B2B2-5C100E96948E}" dt="2023-07-28T14:33:56.693" v="1782" actId="14100"/>
          <ac:spMkLst>
            <pc:docMk/>
            <pc:sldMk cId="1658358090" sldId="575"/>
            <ac:spMk id="2" creationId="{F3E5BC8D-91D4-5A2C-16C7-3090C806FD22}"/>
          </ac:spMkLst>
        </pc:spChg>
        <pc:spChg chg="mod">
          <ac:chgData name="Marie Grable" userId="404d538f-2288-4008-9c85-53f35a1abf80" providerId="ADAL" clId="{E2D238BC-5A45-4028-B2B2-5C100E96948E}" dt="2023-07-28T14:38:50.818" v="1796" actId="14100"/>
          <ac:spMkLst>
            <pc:docMk/>
            <pc:sldMk cId="1658358090" sldId="575"/>
            <ac:spMk id="3" creationId="{B301A306-BA45-2BD4-F9B3-02B690C6BCCD}"/>
          </ac:spMkLst>
        </pc:spChg>
      </pc:sldChg>
      <pc:sldChg chg="addSp delSp modSp new mod ord">
        <pc:chgData name="Marie Grable" userId="404d538f-2288-4008-9c85-53f35a1abf80" providerId="ADAL" clId="{E2D238BC-5A45-4028-B2B2-5C100E96948E}" dt="2023-07-28T17:10:38.380" v="2550" actId="122"/>
        <pc:sldMkLst>
          <pc:docMk/>
          <pc:sldMk cId="1659896225" sldId="576"/>
        </pc:sldMkLst>
        <pc:spChg chg="mod">
          <ac:chgData name="Marie Grable" userId="404d538f-2288-4008-9c85-53f35a1abf80" providerId="ADAL" clId="{E2D238BC-5A45-4028-B2B2-5C100E96948E}" dt="2023-07-28T17:08:24.598" v="2527" actId="113"/>
          <ac:spMkLst>
            <pc:docMk/>
            <pc:sldMk cId="1659896225" sldId="576"/>
            <ac:spMk id="2" creationId="{2EBEDD3F-CD86-061C-AA9D-2B01C5E9BC82}"/>
          </ac:spMkLst>
        </pc:spChg>
        <pc:spChg chg="mod">
          <ac:chgData name="Marie Grable" userId="404d538f-2288-4008-9c85-53f35a1abf80" providerId="ADAL" clId="{E2D238BC-5A45-4028-B2B2-5C100E96948E}" dt="2023-07-28T17:10:38.380" v="2550" actId="122"/>
          <ac:spMkLst>
            <pc:docMk/>
            <pc:sldMk cId="1659896225" sldId="576"/>
            <ac:spMk id="3" creationId="{33FEC34D-A288-C215-F8BB-703BFD3FD6FF}"/>
          </ac:spMkLst>
        </pc:spChg>
        <pc:spChg chg="add del">
          <ac:chgData name="Marie Grable" userId="404d538f-2288-4008-9c85-53f35a1abf80" providerId="ADAL" clId="{E2D238BC-5A45-4028-B2B2-5C100E96948E}" dt="2023-07-28T17:06:53.060" v="2480"/>
          <ac:spMkLst>
            <pc:docMk/>
            <pc:sldMk cId="1659896225" sldId="576"/>
            <ac:spMk id="5" creationId="{B15D88AA-8F10-E883-D575-42CDE0C09996}"/>
          </ac:spMkLst>
        </pc:spChg>
        <pc:picChg chg="add del">
          <ac:chgData name="Marie Grable" userId="404d538f-2288-4008-9c85-53f35a1abf80" providerId="ADAL" clId="{E2D238BC-5A45-4028-B2B2-5C100E96948E}" dt="2023-07-28T17:06:53.060" v="2480"/>
          <ac:picMkLst>
            <pc:docMk/>
            <pc:sldMk cId="1659896225" sldId="576"/>
            <ac:picMk id="1026" creationId="{4A4320D0-58C1-487C-21A8-9426B2553E27}"/>
          </ac:picMkLst>
        </pc:picChg>
      </pc:sldChg>
      <pc:sldChg chg="modSp new del mod">
        <pc:chgData name="Marie Grable" userId="404d538f-2288-4008-9c85-53f35a1abf80" providerId="ADAL" clId="{E2D238BC-5A45-4028-B2B2-5C100E96948E}" dt="2023-07-28T14:56:01.122" v="1885" actId="2696"/>
        <pc:sldMkLst>
          <pc:docMk/>
          <pc:sldMk cId="2402629133" sldId="576"/>
        </pc:sldMkLst>
        <pc:spChg chg="mod">
          <ac:chgData name="Marie Grable" userId="404d538f-2288-4008-9c85-53f35a1abf80" providerId="ADAL" clId="{E2D238BC-5A45-4028-B2B2-5C100E96948E}" dt="2023-07-28T14:53:33.917" v="1871" actId="14100"/>
          <ac:spMkLst>
            <pc:docMk/>
            <pc:sldMk cId="2402629133" sldId="576"/>
            <ac:spMk id="2" creationId="{42983D9D-086A-7F0E-B885-FBB21D16D3F0}"/>
          </ac:spMkLst>
        </pc:spChg>
        <pc:spChg chg="mod">
          <ac:chgData name="Marie Grable" userId="404d538f-2288-4008-9c85-53f35a1abf80" providerId="ADAL" clId="{E2D238BC-5A45-4028-B2B2-5C100E96948E}" dt="2023-07-28T14:54:41.434" v="1879" actId="255"/>
          <ac:spMkLst>
            <pc:docMk/>
            <pc:sldMk cId="2402629133" sldId="576"/>
            <ac:spMk id="3" creationId="{65D01A5B-CA93-5570-346A-29CB11CC7927}"/>
          </ac:spMkLst>
        </pc:spChg>
      </pc:sldChg>
      <pc:sldChg chg="modSp new mod ord">
        <pc:chgData name="Marie Grable" userId="404d538f-2288-4008-9c85-53f35a1abf80" providerId="ADAL" clId="{E2D238BC-5A45-4028-B2B2-5C100E96948E}" dt="2023-07-28T17:49:32.586" v="2717" actId="20577"/>
        <pc:sldMkLst>
          <pc:docMk/>
          <pc:sldMk cId="3765385865" sldId="577"/>
        </pc:sldMkLst>
        <pc:spChg chg="mod">
          <ac:chgData name="Marie Grable" userId="404d538f-2288-4008-9c85-53f35a1abf80" providerId="ADAL" clId="{E2D238BC-5A45-4028-B2B2-5C100E96948E}" dt="2023-07-28T15:17:23.039" v="2032" actId="14100"/>
          <ac:spMkLst>
            <pc:docMk/>
            <pc:sldMk cId="3765385865" sldId="577"/>
            <ac:spMk id="2" creationId="{F028F444-E65C-C3F1-91AB-2CB8B275275D}"/>
          </ac:spMkLst>
        </pc:spChg>
        <pc:spChg chg="mod">
          <ac:chgData name="Marie Grable" userId="404d538f-2288-4008-9c85-53f35a1abf80" providerId="ADAL" clId="{E2D238BC-5A45-4028-B2B2-5C100E96948E}" dt="2023-07-28T17:49:32.586" v="2717" actId="20577"/>
          <ac:spMkLst>
            <pc:docMk/>
            <pc:sldMk cId="3765385865" sldId="577"/>
            <ac:spMk id="3" creationId="{72C8942F-EC21-FF70-E79E-76AD5BC3CD11}"/>
          </ac:spMkLst>
        </pc:spChg>
      </pc:sldChg>
      <pc:sldChg chg="add del">
        <pc:chgData name="Marie Grable" userId="404d538f-2288-4008-9c85-53f35a1abf80" providerId="ADAL" clId="{E2D238BC-5A45-4028-B2B2-5C100E96948E}" dt="2023-07-28T14:55:34.146" v="1881" actId="2696"/>
        <pc:sldMkLst>
          <pc:docMk/>
          <pc:sldMk cId="3881257833" sldId="577"/>
        </pc:sldMkLst>
      </pc:sldChg>
      <pc:sldChg chg="modSp new del mod ord">
        <pc:chgData name="Marie Grable" userId="404d538f-2288-4008-9c85-53f35a1abf80" providerId="ADAL" clId="{E2D238BC-5A45-4028-B2B2-5C100E96948E}" dt="2023-07-31T13:47:14.097" v="3521" actId="2696"/>
        <pc:sldMkLst>
          <pc:docMk/>
          <pc:sldMk cId="1176339912" sldId="578"/>
        </pc:sldMkLst>
        <pc:spChg chg="mod">
          <ac:chgData name="Marie Grable" userId="404d538f-2288-4008-9c85-53f35a1abf80" providerId="ADAL" clId="{E2D238BC-5A45-4028-B2B2-5C100E96948E}" dt="2023-07-28T16:56:01.597" v="2217" actId="20577"/>
          <ac:spMkLst>
            <pc:docMk/>
            <pc:sldMk cId="1176339912" sldId="578"/>
            <ac:spMk id="2" creationId="{34EB8240-D54A-186D-F654-EE601E2C01C0}"/>
          </ac:spMkLst>
        </pc:spChg>
        <pc:spChg chg="mod">
          <ac:chgData name="Marie Grable" userId="404d538f-2288-4008-9c85-53f35a1abf80" providerId="ADAL" clId="{E2D238BC-5A45-4028-B2B2-5C100E96948E}" dt="2023-07-28T16:57:05.503" v="2278" actId="122"/>
          <ac:spMkLst>
            <pc:docMk/>
            <pc:sldMk cId="1176339912" sldId="578"/>
            <ac:spMk id="3" creationId="{A9DB23BA-7805-5D0E-2776-AEC0F54F5F01}"/>
          </ac:spMkLst>
        </pc:spChg>
      </pc:sldChg>
      <pc:sldChg chg="modSp new mod ord">
        <pc:chgData name="Marie Grable" userId="404d538f-2288-4008-9c85-53f35a1abf80" providerId="ADAL" clId="{E2D238BC-5A45-4028-B2B2-5C100E96948E}" dt="2023-07-28T17:04:29.572" v="2475"/>
        <pc:sldMkLst>
          <pc:docMk/>
          <pc:sldMk cId="4027366336" sldId="579"/>
        </pc:sldMkLst>
        <pc:spChg chg="mod">
          <ac:chgData name="Marie Grable" userId="404d538f-2288-4008-9c85-53f35a1abf80" providerId="ADAL" clId="{E2D238BC-5A45-4028-B2B2-5C100E96948E}" dt="2023-07-28T16:58:51.124" v="2329" actId="14100"/>
          <ac:spMkLst>
            <pc:docMk/>
            <pc:sldMk cId="4027366336" sldId="579"/>
            <ac:spMk id="2" creationId="{A0F4ABA1-1FBC-5CA6-85E8-91374D39504B}"/>
          </ac:spMkLst>
        </pc:spChg>
        <pc:spChg chg="mod">
          <ac:chgData name="Marie Grable" userId="404d538f-2288-4008-9c85-53f35a1abf80" providerId="ADAL" clId="{E2D238BC-5A45-4028-B2B2-5C100E96948E}" dt="2023-07-28T17:02:57.592" v="2470" actId="20577"/>
          <ac:spMkLst>
            <pc:docMk/>
            <pc:sldMk cId="4027366336" sldId="579"/>
            <ac:spMk id="3" creationId="{CE137F16-D0C4-A547-6010-9508AA4A5EE2}"/>
          </ac:spMkLst>
        </pc:spChg>
      </pc:sldChg>
      <pc:sldChg chg="addSp delSp modSp new mod">
        <pc:chgData name="Marie Grable" userId="404d538f-2288-4008-9c85-53f35a1abf80" providerId="ADAL" clId="{E2D238BC-5A45-4028-B2B2-5C100E96948E}" dt="2023-07-28T17:43:04.390" v="2677" actId="20577"/>
        <pc:sldMkLst>
          <pc:docMk/>
          <pc:sldMk cId="3228479395" sldId="580"/>
        </pc:sldMkLst>
        <pc:spChg chg="mod">
          <ac:chgData name="Marie Grable" userId="404d538f-2288-4008-9c85-53f35a1abf80" providerId="ADAL" clId="{E2D238BC-5A45-4028-B2B2-5C100E96948E}" dt="2023-07-28T17:43:04.390" v="2677" actId="20577"/>
          <ac:spMkLst>
            <pc:docMk/>
            <pc:sldMk cId="3228479395" sldId="580"/>
            <ac:spMk id="2" creationId="{90D7EBCF-5C21-2F7B-67A2-138B3BCE4257}"/>
          </ac:spMkLst>
        </pc:spChg>
        <pc:spChg chg="mod">
          <ac:chgData name="Marie Grable" userId="404d538f-2288-4008-9c85-53f35a1abf80" providerId="ADAL" clId="{E2D238BC-5A45-4028-B2B2-5C100E96948E}" dt="2023-07-28T17:42:53.250" v="2667" actId="255"/>
          <ac:spMkLst>
            <pc:docMk/>
            <pc:sldMk cId="3228479395" sldId="580"/>
            <ac:spMk id="3" creationId="{99D3C50A-6DA8-D695-EA46-57E665ECBEAD}"/>
          </ac:spMkLst>
        </pc:spChg>
        <pc:spChg chg="add del">
          <ac:chgData name="Marie Grable" userId="404d538f-2288-4008-9c85-53f35a1abf80" providerId="ADAL" clId="{E2D238BC-5A45-4028-B2B2-5C100E96948E}" dt="2023-07-28T17:39:47.901" v="2618"/>
          <ac:spMkLst>
            <pc:docMk/>
            <pc:sldMk cId="3228479395" sldId="580"/>
            <ac:spMk id="5" creationId="{335E9354-8B69-9136-06DE-6B80B63CE119}"/>
          </ac:spMkLst>
        </pc:spChg>
        <pc:spChg chg="add del">
          <ac:chgData name="Marie Grable" userId="404d538f-2288-4008-9c85-53f35a1abf80" providerId="ADAL" clId="{E2D238BC-5A45-4028-B2B2-5C100E96948E}" dt="2023-07-28T17:40:05.656" v="2623"/>
          <ac:spMkLst>
            <pc:docMk/>
            <pc:sldMk cId="3228479395" sldId="580"/>
            <ac:spMk id="6" creationId="{94C699DD-870D-10A0-F738-0D20158E05A8}"/>
          </ac:spMkLst>
        </pc:spChg>
        <pc:picChg chg="add del">
          <ac:chgData name="Marie Grable" userId="404d538f-2288-4008-9c85-53f35a1abf80" providerId="ADAL" clId="{E2D238BC-5A45-4028-B2B2-5C100E96948E}" dt="2023-07-28T17:39:47.901" v="2618"/>
          <ac:picMkLst>
            <pc:docMk/>
            <pc:sldMk cId="3228479395" sldId="580"/>
            <ac:picMk id="2050" creationId="{F9E5C07B-5D6D-E7E2-FDBE-8A5737F5568F}"/>
          </ac:picMkLst>
        </pc:picChg>
        <pc:picChg chg="add del">
          <ac:chgData name="Marie Grable" userId="404d538f-2288-4008-9c85-53f35a1abf80" providerId="ADAL" clId="{E2D238BC-5A45-4028-B2B2-5C100E96948E}" dt="2023-07-28T17:40:05.656" v="2623"/>
          <ac:picMkLst>
            <pc:docMk/>
            <pc:sldMk cId="3228479395" sldId="580"/>
            <ac:picMk id="2052" creationId="{FE727E59-C588-4EF0-304A-E84B07F13B22}"/>
          </ac:picMkLst>
        </pc:picChg>
      </pc:sldChg>
      <pc:sldChg chg="modSp new mod">
        <pc:chgData name="Marie Grable" userId="404d538f-2288-4008-9c85-53f35a1abf80" providerId="ADAL" clId="{E2D238BC-5A45-4028-B2B2-5C100E96948E}" dt="2023-07-28T17:58:04.846" v="2752" actId="255"/>
        <pc:sldMkLst>
          <pc:docMk/>
          <pc:sldMk cId="532760947" sldId="581"/>
        </pc:sldMkLst>
        <pc:spChg chg="mod">
          <ac:chgData name="Marie Grable" userId="404d538f-2288-4008-9c85-53f35a1abf80" providerId="ADAL" clId="{E2D238BC-5A45-4028-B2B2-5C100E96948E}" dt="2023-07-28T17:55:08.896" v="2729" actId="14100"/>
          <ac:spMkLst>
            <pc:docMk/>
            <pc:sldMk cId="532760947" sldId="581"/>
            <ac:spMk id="2" creationId="{9F363FA1-99E3-8E66-8897-A4349AC9D7D1}"/>
          </ac:spMkLst>
        </pc:spChg>
        <pc:spChg chg="mod">
          <ac:chgData name="Marie Grable" userId="404d538f-2288-4008-9c85-53f35a1abf80" providerId="ADAL" clId="{E2D238BC-5A45-4028-B2B2-5C100E96948E}" dt="2023-07-28T17:58:04.846" v="2752" actId="255"/>
          <ac:spMkLst>
            <pc:docMk/>
            <pc:sldMk cId="532760947" sldId="581"/>
            <ac:spMk id="3" creationId="{DA3731EE-2D8F-6C33-781B-F0BECDC16E85}"/>
          </ac:spMkLst>
        </pc:spChg>
      </pc:sldChg>
      <pc:sldChg chg="new del">
        <pc:chgData name="Marie Grable" userId="404d538f-2288-4008-9c85-53f35a1abf80" providerId="ADAL" clId="{E2D238BC-5A45-4028-B2B2-5C100E96948E}" dt="2023-07-28T17:31:02.743" v="2552" actId="680"/>
        <pc:sldMkLst>
          <pc:docMk/>
          <pc:sldMk cId="1579873073" sldId="581"/>
        </pc:sldMkLst>
      </pc:sldChg>
      <pc:sldChg chg="modSp new del mod ord">
        <pc:chgData name="Marie Grable" userId="404d538f-2288-4008-9c85-53f35a1abf80" providerId="ADAL" clId="{E2D238BC-5A45-4028-B2B2-5C100E96948E}" dt="2023-07-31T13:47:22.735" v="3522" actId="2696"/>
        <pc:sldMkLst>
          <pc:docMk/>
          <pc:sldMk cId="1724347030" sldId="582"/>
        </pc:sldMkLst>
        <pc:spChg chg="mod">
          <ac:chgData name="Marie Grable" userId="404d538f-2288-4008-9c85-53f35a1abf80" providerId="ADAL" clId="{E2D238BC-5A45-4028-B2B2-5C100E96948E}" dt="2023-07-28T17:50:05.313" v="2718" actId="255"/>
          <ac:spMkLst>
            <pc:docMk/>
            <pc:sldMk cId="1724347030" sldId="582"/>
            <ac:spMk id="2" creationId="{0603CFB6-800A-BE3B-E9FF-CCDCEC1D5289}"/>
          </ac:spMkLst>
        </pc:spChg>
        <pc:spChg chg="mod">
          <ac:chgData name="Marie Grable" userId="404d538f-2288-4008-9c85-53f35a1abf80" providerId="ADAL" clId="{E2D238BC-5A45-4028-B2B2-5C100E96948E}" dt="2023-07-28T17:49:10.866" v="2709" actId="14100"/>
          <ac:spMkLst>
            <pc:docMk/>
            <pc:sldMk cId="1724347030" sldId="582"/>
            <ac:spMk id="3" creationId="{E56E82FB-BB99-2A99-AC85-2133DEB87CD7}"/>
          </ac:spMkLst>
        </pc:spChg>
      </pc:sldChg>
      <pc:sldChg chg="new del">
        <pc:chgData name="Marie Grable" userId="404d538f-2288-4008-9c85-53f35a1abf80" providerId="ADAL" clId="{E2D238BC-5A45-4028-B2B2-5C100E96948E}" dt="2023-07-28T18:00:39.926" v="2755" actId="2696"/>
        <pc:sldMkLst>
          <pc:docMk/>
          <pc:sldMk cId="3581142489" sldId="583"/>
        </pc:sldMkLst>
      </pc:sldChg>
      <pc:sldChg chg="modSp new mod">
        <pc:chgData name="Marie Grable" userId="404d538f-2288-4008-9c85-53f35a1abf80" providerId="ADAL" clId="{E2D238BC-5A45-4028-B2B2-5C100E96948E}" dt="2023-07-28T18:07:28.257" v="3002" actId="20577"/>
        <pc:sldMkLst>
          <pc:docMk/>
          <pc:sldMk cId="834575466" sldId="584"/>
        </pc:sldMkLst>
        <pc:spChg chg="mod">
          <ac:chgData name="Marie Grable" userId="404d538f-2288-4008-9c85-53f35a1abf80" providerId="ADAL" clId="{E2D238BC-5A45-4028-B2B2-5C100E96948E}" dt="2023-07-28T18:06:05.795" v="2874" actId="14100"/>
          <ac:spMkLst>
            <pc:docMk/>
            <pc:sldMk cId="834575466" sldId="584"/>
            <ac:spMk id="2" creationId="{CFD8861B-38C3-5B17-8F2F-71FDFBEAB82D}"/>
          </ac:spMkLst>
        </pc:spChg>
        <pc:spChg chg="mod">
          <ac:chgData name="Marie Grable" userId="404d538f-2288-4008-9c85-53f35a1abf80" providerId="ADAL" clId="{E2D238BC-5A45-4028-B2B2-5C100E96948E}" dt="2023-07-28T18:07:28.257" v="3002" actId="20577"/>
          <ac:spMkLst>
            <pc:docMk/>
            <pc:sldMk cId="834575466" sldId="584"/>
            <ac:spMk id="3" creationId="{367E2F6E-27AD-1C06-A5D9-3CDB49980C2E}"/>
          </ac:spMkLst>
        </pc:spChg>
      </pc:sldChg>
      <pc:sldChg chg="modSp new mod">
        <pc:chgData name="Marie Grable" userId="404d538f-2288-4008-9c85-53f35a1abf80" providerId="ADAL" clId="{E2D238BC-5A45-4028-B2B2-5C100E96948E}" dt="2023-08-04T18:03:34.595" v="4967" actId="20577"/>
        <pc:sldMkLst>
          <pc:docMk/>
          <pc:sldMk cId="153559340" sldId="585"/>
        </pc:sldMkLst>
        <pc:spChg chg="mod">
          <ac:chgData name="Marie Grable" userId="404d538f-2288-4008-9c85-53f35a1abf80" providerId="ADAL" clId="{E2D238BC-5A45-4028-B2B2-5C100E96948E}" dt="2023-08-04T18:03:34.595" v="4967" actId="20577"/>
          <ac:spMkLst>
            <pc:docMk/>
            <pc:sldMk cId="153559340" sldId="585"/>
            <ac:spMk id="3" creationId="{35E1776D-32BB-E36E-0DAE-04FD6144C273}"/>
          </ac:spMkLst>
        </pc:spChg>
      </pc:sldChg>
      <pc:sldChg chg="modSp new mod">
        <pc:chgData name="Marie Grable" userId="404d538f-2288-4008-9c85-53f35a1abf80" providerId="ADAL" clId="{E2D238BC-5A45-4028-B2B2-5C100E96948E}" dt="2023-07-28T18:10:39.662" v="3060" actId="20577"/>
        <pc:sldMkLst>
          <pc:docMk/>
          <pc:sldMk cId="1787052323" sldId="586"/>
        </pc:sldMkLst>
        <pc:spChg chg="mod">
          <ac:chgData name="Marie Grable" userId="404d538f-2288-4008-9c85-53f35a1abf80" providerId="ADAL" clId="{E2D238BC-5A45-4028-B2B2-5C100E96948E}" dt="2023-07-28T18:08:17.395" v="3045" actId="14100"/>
          <ac:spMkLst>
            <pc:docMk/>
            <pc:sldMk cId="1787052323" sldId="586"/>
            <ac:spMk id="2" creationId="{1A30AE59-3768-20A0-AF90-7EAA9FEFB3EB}"/>
          </ac:spMkLst>
        </pc:spChg>
        <pc:spChg chg="mod">
          <ac:chgData name="Marie Grable" userId="404d538f-2288-4008-9c85-53f35a1abf80" providerId="ADAL" clId="{E2D238BC-5A45-4028-B2B2-5C100E96948E}" dt="2023-07-28T18:10:39.662" v="3060" actId="20577"/>
          <ac:spMkLst>
            <pc:docMk/>
            <pc:sldMk cId="1787052323" sldId="586"/>
            <ac:spMk id="3" creationId="{09EEFAE8-D7E7-1C6C-A030-372FB736E70C}"/>
          </ac:spMkLst>
        </pc:spChg>
      </pc:sldChg>
      <pc:sldChg chg="modSp new mod">
        <pc:chgData name="Marie Grable" userId="404d538f-2288-4008-9c85-53f35a1abf80" providerId="ADAL" clId="{E2D238BC-5A45-4028-B2B2-5C100E96948E}" dt="2023-08-04T18:02:30.192" v="4932" actId="20577"/>
        <pc:sldMkLst>
          <pc:docMk/>
          <pc:sldMk cId="1728909472" sldId="587"/>
        </pc:sldMkLst>
        <pc:spChg chg="mod">
          <ac:chgData name="Marie Grable" userId="404d538f-2288-4008-9c85-53f35a1abf80" providerId="ADAL" clId="{E2D238BC-5A45-4028-B2B2-5C100E96948E}" dt="2023-07-31T13:25:19.963" v="3068" actId="14100"/>
          <ac:spMkLst>
            <pc:docMk/>
            <pc:sldMk cId="1728909472" sldId="587"/>
            <ac:spMk id="2" creationId="{9C13E3B5-67B3-6D7E-564F-B70FDE73C385}"/>
          </ac:spMkLst>
        </pc:spChg>
        <pc:spChg chg="mod">
          <ac:chgData name="Marie Grable" userId="404d538f-2288-4008-9c85-53f35a1abf80" providerId="ADAL" clId="{E2D238BC-5A45-4028-B2B2-5C100E96948E}" dt="2023-08-04T18:02:30.192" v="4932" actId="20577"/>
          <ac:spMkLst>
            <pc:docMk/>
            <pc:sldMk cId="1728909472" sldId="587"/>
            <ac:spMk id="3" creationId="{AD33596B-58E6-A77D-6C6B-533128D7AE6A}"/>
          </ac:spMkLst>
        </pc:spChg>
      </pc:sldChg>
      <pc:sldChg chg="modSp new mod ord">
        <pc:chgData name="Marie Grable" userId="404d538f-2288-4008-9c85-53f35a1abf80" providerId="ADAL" clId="{E2D238BC-5A45-4028-B2B2-5C100E96948E}" dt="2023-08-04T17:59:49.657" v="4897" actId="20577"/>
        <pc:sldMkLst>
          <pc:docMk/>
          <pc:sldMk cId="3518637089" sldId="588"/>
        </pc:sldMkLst>
        <pc:spChg chg="mod">
          <ac:chgData name="Marie Grable" userId="404d538f-2288-4008-9c85-53f35a1abf80" providerId="ADAL" clId="{E2D238BC-5A45-4028-B2B2-5C100E96948E}" dt="2023-08-04T17:59:49.657" v="4897" actId="20577"/>
          <ac:spMkLst>
            <pc:docMk/>
            <pc:sldMk cId="3518637089" sldId="588"/>
            <ac:spMk id="3" creationId="{7E2379BD-5DB9-6980-B276-C152414E0A21}"/>
          </ac:spMkLst>
        </pc:spChg>
      </pc:sldChg>
      <pc:sldChg chg="modSp new mod ord">
        <pc:chgData name="Marie Grable" userId="404d538f-2288-4008-9c85-53f35a1abf80" providerId="ADAL" clId="{E2D238BC-5A45-4028-B2B2-5C100E96948E}" dt="2023-08-04T18:01:58.335" v="4928" actId="255"/>
        <pc:sldMkLst>
          <pc:docMk/>
          <pc:sldMk cId="1453457871" sldId="589"/>
        </pc:sldMkLst>
        <pc:spChg chg="mod">
          <ac:chgData name="Marie Grable" userId="404d538f-2288-4008-9c85-53f35a1abf80" providerId="ADAL" clId="{E2D238BC-5A45-4028-B2B2-5C100E96948E}" dt="2023-08-04T18:01:58.335" v="4928" actId="255"/>
          <ac:spMkLst>
            <pc:docMk/>
            <pc:sldMk cId="1453457871" sldId="589"/>
            <ac:spMk id="3" creationId="{5EC76174-720B-4988-0233-6D939218C0C1}"/>
          </ac:spMkLst>
        </pc:spChg>
      </pc:sldChg>
      <pc:sldChg chg="modSp new mod">
        <pc:chgData name="Marie Grable" userId="404d538f-2288-4008-9c85-53f35a1abf80" providerId="ADAL" clId="{E2D238BC-5A45-4028-B2B2-5C100E96948E}" dt="2023-08-04T18:02:48.245" v="4936" actId="20577"/>
        <pc:sldMkLst>
          <pc:docMk/>
          <pc:sldMk cId="4203511439" sldId="590"/>
        </pc:sldMkLst>
        <pc:spChg chg="mod">
          <ac:chgData name="Marie Grable" userId="404d538f-2288-4008-9c85-53f35a1abf80" providerId="ADAL" clId="{E2D238BC-5A45-4028-B2B2-5C100E96948E}" dt="2023-08-04T18:02:48.245" v="4936" actId="20577"/>
          <ac:spMkLst>
            <pc:docMk/>
            <pc:sldMk cId="4203511439" sldId="590"/>
            <ac:spMk id="3" creationId="{0610B3EC-0DE9-524F-7A5B-6CB457E077EB}"/>
          </ac:spMkLst>
        </pc:spChg>
      </pc:sldChg>
      <pc:sldChg chg="modSp new mod ord">
        <pc:chgData name="Marie Grable" userId="404d538f-2288-4008-9c85-53f35a1abf80" providerId="ADAL" clId="{E2D238BC-5A45-4028-B2B2-5C100E96948E}" dt="2023-08-04T18:03:10.415" v="4963" actId="20577"/>
        <pc:sldMkLst>
          <pc:docMk/>
          <pc:sldMk cId="3055438877" sldId="591"/>
        </pc:sldMkLst>
        <pc:spChg chg="mod">
          <ac:chgData name="Marie Grable" userId="404d538f-2288-4008-9c85-53f35a1abf80" providerId="ADAL" clId="{E2D238BC-5A45-4028-B2B2-5C100E96948E}" dt="2023-08-04T18:03:10.415" v="4963" actId="20577"/>
          <ac:spMkLst>
            <pc:docMk/>
            <pc:sldMk cId="3055438877" sldId="591"/>
            <ac:spMk id="3" creationId="{B7752508-A3CD-7331-3CCB-34C226CF0879}"/>
          </ac:spMkLst>
        </pc:spChg>
      </pc:sldChg>
      <pc:sldChg chg="modSp mod">
        <pc:chgData name="Marie Grable" userId="404d538f-2288-4008-9c85-53f35a1abf80" providerId="ADAL" clId="{E2D238BC-5A45-4028-B2B2-5C100E96948E}" dt="2023-08-04T18:06:40.407" v="5029" actId="1076"/>
        <pc:sldMkLst>
          <pc:docMk/>
          <pc:sldMk cId="2674767280" sldId="594"/>
        </pc:sldMkLst>
        <pc:spChg chg="mod">
          <ac:chgData name="Marie Grable" userId="404d538f-2288-4008-9c85-53f35a1abf80" providerId="ADAL" clId="{E2D238BC-5A45-4028-B2B2-5C100E96948E}" dt="2023-08-04T18:06:34.142" v="5028" actId="20577"/>
          <ac:spMkLst>
            <pc:docMk/>
            <pc:sldMk cId="2674767280" sldId="594"/>
            <ac:spMk id="3" creationId="{3A5E029B-29C3-BFB0-B755-53AA378630D2}"/>
          </ac:spMkLst>
        </pc:spChg>
        <pc:picChg chg="mod">
          <ac:chgData name="Marie Grable" userId="404d538f-2288-4008-9c85-53f35a1abf80" providerId="ADAL" clId="{E2D238BC-5A45-4028-B2B2-5C100E96948E}" dt="2023-08-04T18:06:40.407" v="5029" actId="1076"/>
          <ac:picMkLst>
            <pc:docMk/>
            <pc:sldMk cId="2674767280" sldId="594"/>
            <ac:picMk id="5" creationId="{0CBDD5D0-A659-B1D5-25AA-1922C8525403}"/>
          </ac:picMkLst>
        </pc:picChg>
      </pc:sldChg>
      <pc:sldChg chg="modSp mod">
        <pc:chgData name="Marie Grable" userId="404d538f-2288-4008-9c85-53f35a1abf80" providerId="ADAL" clId="{E2D238BC-5A45-4028-B2B2-5C100E96948E}" dt="2023-08-04T18:07:23.630" v="5033" actId="20577"/>
        <pc:sldMkLst>
          <pc:docMk/>
          <pc:sldMk cId="338856621" sldId="601"/>
        </pc:sldMkLst>
        <pc:spChg chg="mod">
          <ac:chgData name="Marie Grable" userId="404d538f-2288-4008-9c85-53f35a1abf80" providerId="ADAL" clId="{E2D238BC-5A45-4028-B2B2-5C100E96948E}" dt="2023-08-04T18:07:23.630" v="5033" actId="20577"/>
          <ac:spMkLst>
            <pc:docMk/>
            <pc:sldMk cId="338856621" sldId="601"/>
            <ac:spMk id="3" creationId="{E0044963-89D3-5B23-D0B4-BC3776FC17BF}"/>
          </ac:spMkLst>
        </pc:spChg>
      </pc:sldChg>
      <pc:sldChg chg="modSp mod">
        <pc:chgData name="Marie Grable" userId="404d538f-2288-4008-9c85-53f35a1abf80" providerId="ADAL" clId="{E2D238BC-5A45-4028-B2B2-5C100E96948E}" dt="2023-08-04T18:07:01.093" v="5031" actId="20577"/>
        <pc:sldMkLst>
          <pc:docMk/>
          <pc:sldMk cId="3486396721" sldId="602"/>
        </pc:sldMkLst>
        <pc:spChg chg="mod">
          <ac:chgData name="Marie Grable" userId="404d538f-2288-4008-9c85-53f35a1abf80" providerId="ADAL" clId="{E2D238BC-5A45-4028-B2B2-5C100E96948E}" dt="2023-08-04T18:07:01.093" v="5031" actId="20577"/>
          <ac:spMkLst>
            <pc:docMk/>
            <pc:sldMk cId="3486396721" sldId="602"/>
            <ac:spMk id="3" creationId="{622E098A-DE4C-387B-A025-19090FD52231}"/>
          </ac:spMkLst>
        </pc:spChg>
      </pc:sldChg>
      <pc:sldChg chg="ord">
        <pc:chgData name="Marie Grable" userId="404d538f-2288-4008-9c85-53f35a1abf80" providerId="ADAL" clId="{E2D238BC-5A45-4028-B2B2-5C100E96948E}" dt="2023-08-08T19:48:07.612" v="5152"/>
        <pc:sldMkLst>
          <pc:docMk/>
          <pc:sldMk cId="3071102927" sldId="603"/>
        </pc:sldMkLst>
      </pc:sldChg>
      <pc:sldChg chg="modSp mod">
        <pc:chgData name="Marie Grable" userId="404d538f-2288-4008-9c85-53f35a1abf80" providerId="ADAL" clId="{E2D238BC-5A45-4028-B2B2-5C100E96948E}" dt="2023-08-03T19:31:27.746" v="3761" actId="27636"/>
        <pc:sldMkLst>
          <pc:docMk/>
          <pc:sldMk cId="3330203635" sldId="605"/>
        </pc:sldMkLst>
        <pc:spChg chg="mod">
          <ac:chgData name="Marie Grable" userId="404d538f-2288-4008-9c85-53f35a1abf80" providerId="ADAL" clId="{E2D238BC-5A45-4028-B2B2-5C100E96948E}" dt="2023-08-03T19:31:27.746" v="3761" actId="27636"/>
          <ac:spMkLst>
            <pc:docMk/>
            <pc:sldMk cId="3330203635" sldId="605"/>
            <ac:spMk id="3" creationId="{A7787375-5A5B-6139-495A-0776C4E49159}"/>
          </ac:spMkLst>
        </pc:spChg>
      </pc:sldChg>
      <pc:sldChg chg="modSp del mod">
        <pc:chgData name="Marie Grable" userId="404d538f-2288-4008-9c85-53f35a1abf80" providerId="ADAL" clId="{E2D238BC-5A45-4028-B2B2-5C100E96948E}" dt="2023-08-04T16:41:35.511" v="3806" actId="2696"/>
        <pc:sldMkLst>
          <pc:docMk/>
          <pc:sldMk cId="1582817987" sldId="606"/>
        </pc:sldMkLst>
        <pc:spChg chg="mod">
          <ac:chgData name="Marie Grable" userId="404d538f-2288-4008-9c85-53f35a1abf80" providerId="ADAL" clId="{E2D238BC-5A45-4028-B2B2-5C100E96948E}" dt="2023-08-04T16:40:59.493" v="3801" actId="20577"/>
          <ac:spMkLst>
            <pc:docMk/>
            <pc:sldMk cId="1582817987" sldId="606"/>
            <ac:spMk id="2" creationId="{9953C337-08F7-0BD5-3075-86BCC0C0DC08}"/>
          </ac:spMkLst>
        </pc:spChg>
        <pc:graphicFrameChg chg="mod">
          <ac:chgData name="Marie Grable" userId="404d538f-2288-4008-9c85-53f35a1abf80" providerId="ADAL" clId="{E2D238BC-5A45-4028-B2B2-5C100E96948E}" dt="2023-08-04T16:41:16.075" v="3804" actId="14100"/>
          <ac:graphicFrameMkLst>
            <pc:docMk/>
            <pc:sldMk cId="1582817987" sldId="606"/>
            <ac:graphicFrameMk id="6" creationId="{A1051ECC-57B5-AEC5-56B3-1667F93CB18E}"/>
          </ac:graphicFrameMkLst>
        </pc:graphicFrameChg>
      </pc:sldChg>
      <pc:sldChg chg="del">
        <pc:chgData name="Marie Grable" userId="404d538f-2288-4008-9c85-53f35a1abf80" providerId="ADAL" clId="{E2D238BC-5A45-4028-B2B2-5C100E96948E}" dt="2023-08-03T19:34:16.081" v="3767" actId="2696"/>
        <pc:sldMkLst>
          <pc:docMk/>
          <pc:sldMk cId="1797465223" sldId="607"/>
        </pc:sldMkLst>
      </pc:sldChg>
      <pc:sldChg chg="modSp del mod ord">
        <pc:chgData name="Marie Grable" userId="404d538f-2288-4008-9c85-53f35a1abf80" providerId="ADAL" clId="{E2D238BC-5A45-4028-B2B2-5C100E96948E}" dt="2023-08-04T17:50:07.397" v="4572" actId="2696"/>
        <pc:sldMkLst>
          <pc:docMk/>
          <pc:sldMk cId="2405795385" sldId="608"/>
        </pc:sldMkLst>
        <pc:spChg chg="mod">
          <ac:chgData name="Marie Grable" userId="404d538f-2288-4008-9c85-53f35a1abf80" providerId="ADAL" clId="{E2D238BC-5A45-4028-B2B2-5C100E96948E}" dt="2023-08-02T17:04:39.158" v="3625" actId="20577"/>
          <ac:spMkLst>
            <pc:docMk/>
            <pc:sldMk cId="2405795385" sldId="608"/>
            <ac:spMk id="2" creationId="{34BCD0F5-5429-3BB2-A85E-16CEE8BA6F45}"/>
          </ac:spMkLst>
        </pc:spChg>
        <pc:spChg chg="mod">
          <ac:chgData name="Marie Grable" userId="404d538f-2288-4008-9c85-53f35a1abf80" providerId="ADAL" clId="{E2D238BC-5A45-4028-B2B2-5C100E96948E}" dt="2023-08-02T17:05:42.336" v="3645" actId="20577"/>
          <ac:spMkLst>
            <pc:docMk/>
            <pc:sldMk cId="2405795385" sldId="608"/>
            <ac:spMk id="3" creationId="{5FD7C92F-AB81-9844-EA3C-5963EC55F225}"/>
          </ac:spMkLst>
        </pc:spChg>
      </pc:sldChg>
      <pc:sldChg chg="addSp delSp modSp new mod ord setBg">
        <pc:chgData name="Marie Grable" userId="404d538f-2288-4008-9c85-53f35a1abf80" providerId="ADAL" clId="{E2D238BC-5A45-4028-B2B2-5C100E96948E}" dt="2023-08-04T18:07:36.219" v="5035" actId="20577"/>
        <pc:sldMkLst>
          <pc:docMk/>
          <pc:sldMk cId="1930495848" sldId="609"/>
        </pc:sldMkLst>
        <pc:spChg chg="del mod">
          <ac:chgData name="Marie Grable" userId="404d538f-2288-4008-9c85-53f35a1abf80" providerId="ADAL" clId="{E2D238BC-5A45-4028-B2B2-5C100E96948E}" dt="2023-08-03T19:07:42.794" v="3662" actId="478"/>
          <ac:spMkLst>
            <pc:docMk/>
            <pc:sldMk cId="1930495848" sldId="609"/>
            <ac:spMk id="2" creationId="{10FEACA3-6FD4-E115-7221-E52B343E0C4E}"/>
          </ac:spMkLst>
        </pc:spChg>
        <pc:spChg chg="del">
          <ac:chgData name="Marie Grable" userId="404d538f-2288-4008-9c85-53f35a1abf80" providerId="ADAL" clId="{E2D238BC-5A45-4028-B2B2-5C100E96948E}" dt="2023-08-03T19:05:16.678" v="3653"/>
          <ac:spMkLst>
            <pc:docMk/>
            <pc:sldMk cId="1930495848" sldId="609"/>
            <ac:spMk id="3" creationId="{89408DF0-E8F3-2D24-DB24-B149BF02CC42}"/>
          </ac:spMkLst>
        </pc:spChg>
        <pc:spChg chg="mod ord">
          <ac:chgData name="Marie Grable" userId="404d538f-2288-4008-9c85-53f35a1abf80" providerId="ADAL" clId="{E2D238BC-5A45-4028-B2B2-5C100E96948E}" dt="2023-08-03T19:07:53.228" v="3663" actId="26606"/>
          <ac:spMkLst>
            <pc:docMk/>
            <pc:sldMk cId="1930495848" sldId="609"/>
            <ac:spMk id="4" creationId="{1E53FE3B-FC4E-7240-D538-233309A364C1}"/>
          </ac:spMkLst>
        </pc:spChg>
        <pc:spChg chg="add del mod">
          <ac:chgData name="Marie Grable" userId="404d538f-2288-4008-9c85-53f35a1abf80" providerId="ADAL" clId="{E2D238BC-5A45-4028-B2B2-5C100E96948E}" dt="2023-08-03T19:06:20.557" v="3656"/>
          <ac:spMkLst>
            <pc:docMk/>
            <pc:sldMk cId="1930495848" sldId="609"/>
            <ac:spMk id="5" creationId="{403B0934-41B9-B555-0F39-5F557CB7AE75}"/>
          </ac:spMkLst>
        </pc:spChg>
        <pc:spChg chg="add mod ord">
          <ac:chgData name="Marie Grable" userId="404d538f-2288-4008-9c85-53f35a1abf80" providerId="ADAL" clId="{E2D238BC-5A45-4028-B2B2-5C100E96948E}" dt="2023-08-03T19:08:27.672" v="3667" actId="122"/>
          <ac:spMkLst>
            <pc:docMk/>
            <pc:sldMk cId="1930495848" sldId="609"/>
            <ac:spMk id="7" creationId="{D41AECA3-CDBF-6FD4-B662-C7BEE451EADF}"/>
          </ac:spMkLst>
        </pc:spChg>
        <pc:spChg chg="add del">
          <ac:chgData name="Marie Grable" userId="404d538f-2288-4008-9c85-53f35a1abf80" providerId="ADAL" clId="{E2D238BC-5A45-4028-B2B2-5C100E96948E}" dt="2023-08-03T19:07:53.228" v="3663" actId="26606"/>
          <ac:spMkLst>
            <pc:docMk/>
            <pc:sldMk cId="1930495848" sldId="609"/>
            <ac:spMk id="1033" creationId="{3C54F4CE-85F0-46ED-80DA-9518C9251AD1}"/>
          </ac:spMkLst>
        </pc:spChg>
        <pc:spChg chg="add del">
          <ac:chgData name="Marie Grable" userId="404d538f-2288-4008-9c85-53f35a1abf80" providerId="ADAL" clId="{E2D238BC-5A45-4028-B2B2-5C100E96948E}" dt="2023-08-03T19:07:53.228" v="3663" actId="26606"/>
          <ac:spMkLst>
            <pc:docMk/>
            <pc:sldMk cId="1930495848" sldId="609"/>
            <ac:spMk id="1035" creationId="{DADD1FCA-8ACB-4958-81DD-4CDD6D3E1921}"/>
          </ac:spMkLst>
        </pc:spChg>
        <pc:spChg chg="add mod">
          <ac:chgData name="Marie Grable" userId="404d538f-2288-4008-9c85-53f35a1abf80" providerId="ADAL" clId="{E2D238BC-5A45-4028-B2B2-5C100E96948E}" dt="2023-08-04T18:07:36.219" v="5035" actId="20577"/>
          <ac:spMkLst>
            <pc:docMk/>
            <pc:sldMk cId="1930495848" sldId="609"/>
            <ac:spMk id="1039" creationId="{4DAC8F94-3BBB-F47E-1A81-978A4997F259}"/>
          </ac:spMkLst>
        </pc:spChg>
        <pc:spChg chg="add">
          <ac:chgData name="Marie Grable" userId="404d538f-2288-4008-9c85-53f35a1abf80" providerId="ADAL" clId="{E2D238BC-5A45-4028-B2B2-5C100E96948E}" dt="2023-08-03T19:07:53.228" v="3663" actId="26606"/>
          <ac:spMkLst>
            <pc:docMk/>
            <pc:sldMk cId="1930495848" sldId="609"/>
            <ac:spMk id="1042" creationId="{F821940F-7A1D-4ACC-85B4-A932898ABB37}"/>
          </ac:spMkLst>
        </pc:spChg>
        <pc:spChg chg="add">
          <ac:chgData name="Marie Grable" userId="404d538f-2288-4008-9c85-53f35a1abf80" providerId="ADAL" clId="{E2D238BC-5A45-4028-B2B2-5C100E96948E}" dt="2023-08-03T19:07:53.228" v="3663" actId="26606"/>
          <ac:spMkLst>
            <pc:docMk/>
            <pc:sldMk cId="1930495848" sldId="609"/>
            <ac:spMk id="1044" creationId="{16674508-81D3-48CF-96BF-7FC60EAA572A}"/>
          </ac:spMkLst>
        </pc:spChg>
        <pc:picChg chg="add del mod">
          <ac:chgData name="Marie Grable" userId="404d538f-2288-4008-9c85-53f35a1abf80" providerId="ADAL" clId="{E2D238BC-5A45-4028-B2B2-5C100E96948E}" dt="2023-08-03T19:05:43.098" v="3655" actId="478"/>
          <ac:picMkLst>
            <pc:docMk/>
            <pc:sldMk cId="1930495848" sldId="609"/>
            <ac:picMk id="1026" creationId="{5621C72D-6BC8-10AB-CCA9-4B39ACE9D83F}"/>
          </ac:picMkLst>
        </pc:picChg>
        <pc:picChg chg="add mod">
          <ac:chgData name="Marie Grable" userId="404d538f-2288-4008-9c85-53f35a1abf80" providerId="ADAL" clId="{E2D238BC-5A45-4028-B2B2-5C100E96948E}" dt="2023-08-03T19:07:53.228" v="3663" actId="26606"/>
          <ac:picMkLst>
            <pc:docMk/>
            <pc:sldMk cId="1930495848" sldId="609"/>
            <ac:picMk id="1028" creationId="{D3152E18-3397-A185-6C0F-E2237D4374C3}"/>
          </ac:picMkLst>
        </pc:picChg>
      </pc:sldChg>
      <pc:sldChg chg="modSp new mod ord">
        <pc:chgData name="Marie Grable" userId="404d538f-2288-4008-9c85-53f35a1abf80" providerId="ADAL" clId="{E2D238BC-5A45-4028-B2B2-5C100E96948E}" dt="2023-08-03T19:29:50.435" v="3746" actId="255"/>
        <pc:sldMkLst>
          <pc:docMk/>
          <pc:sldMk cId="3306238959" sldId="610"/>
        </pc:sldMkLst>
        <pc:spChg chg="mod">
          <ac:chgData name="Marie Grable" userId="404d538f-2288-4008-9c85-53f35a1abf80" providerId="ADAL" clId="{E2D238BC-5A45-4028-B2B2-5C100E96948E}" dt="2023-08-03T19:29:50.435" v="3746" actId="255"/>
          <ac:spMkLst>
            <pc:docMk/>
            <pc:sldMk cId="3306238959" sldId="610"/>
            <ac:spMk id="2" creationId="{8AB30DED-AAC7-9E19-9792-F7A32D02E374}"/>
          </ac:spMkLst>
        </pc:spChg>
      </pc:sldChg>
      <pc:sldChg chg="modSp new mod ord">
        <pc:chgData name="Marie Grable" userId="404d538f-2288-4008-9c85-53f35a1abf80" providerId="ADAL" clId="{E2D238BC-5A45-4028-B2B2-5C100E96948E}" dt="2023-08-03T19:31:40.223" v="3762" actId="122"/>
        <pc:sldMkLst>
          <pc:docMk/>
          <pc:sldMk cId="3486610881" sldId="611"/>
        </pc:sldMkLst>
        <pc:spChg chg="mod">
          <ac:chgData name="Marie Grable" userId="404d538f-2288-4008-9c85-53f35a1abf80" providerId="ADAL" clId="{E2D238BC-5A45-4028-B2B2-5C100E96948E}" dt="2023-08-03T19:31:40.223" v="3762" actId="122"/>
          <ac:spMkLst>
            <pc:docMk/>
            <pc:sldMk cId="3486610881" sldId="611"/>
            <ac:spMk id="2" creationId="{B2706C72-1CF5-E5FD-FCC7-6D21E6883FBC}"/>
          </ac:spMkLst>
        </pc:spChg>
        <pc:spChg chg="mod">
          <ac:chgData name="Marie Grable" userId="404d538f-2288-4008-9c85-53f35a1abf80" providerId="ADAL" clId="{E2D238BC-5A45-4028-B2B2-5C100E96948E}" dt="2023-08-03T19:31:16.575" v="3759" actId="15"/>
          <ac:spMkLst>
            <pc:docMk/>
            <pc:sldMk cId="3486610881" sldId="611"/>
            <ac:spMk id="3" creationId="{845BE8FF-B818-3E26-2F1F-92A0593082C1}"/>
          </ac:spMkLst>
        </pc:spChg>
      </pc:sldChg>
      <pc:sldChg chg="add del">
        <pc:chgData name="Marie Grable" userId="404d538f-2288-4008-9c85-53f35a1abf80" providerId="ADAL" clId="{E2D238BC-5A45-4028-B2B2-5C100E96948E}" dt="2023-08-04T17:49:57.943" v="4571" actId="2696"/>
        <pc:sldMkLst>
          <pc:docMk/>
          <pc:sldMk cId="3596927793" sldId="612"/>
        </pc:sldMkLst>
      </pc:sldChg>
      <pc:sldChg chg="addSp delSp modSp new mod modTransition modAnim">
        <pc:chgData name="Marie Grable" userId="404d538f-2288-4008-9c85-53f35a1abf80" providerId="ADAL" clId="{E2D238BC-5A45-4028-B2B2-5C100E96948E}" dt="2023-08-04T16:50:03.239" v="4021"/>
        <pc:sldMkLst>
          <pc:docMk/>
          <pc:sldMk cId="3905886728" sldId="613"/>
        </pc:sldMkLst>
        <pc:spChg chg="mod">
          <ac:chgData name="Marie Grable" userId="404d538f-2288-4008-9c85-53f35a1abf80" providerId="ADAL" clId="{E2D238BC-5A45-4028-B2B2-5C100E96948E}" dt="2023-08-04T16:41:30.671" v="3805"/>
          <ac:spMkLst>
            <pc:docMk/>
            <pc:sldMk cId="3905886728" sldId="613"/>
            <ac:spMk id="2" creationId="{472475F6-91CE-5442-62D7-CE7859E7C0FD}"/>
          </ac:spMkLst>
        </pc:spChg>
        <pc:spChg chg="mod">
          <ac:chgData name="Marie Grable" userId="404d538f-2288-4008-9c85-53f35a1abf80" providerId="ADAL" clId="{E2D238BC-5A45-4028-B2B2-5C100E96948E}" dt="2023-08-04T16:49:49.959" v="4020" actId="255"/>
          <ac:spMkLst>
            <pc:docMk/>
            <pc:sldMk cId="3905886728" sldId="613"/>
            <ac:spMk id="3" creationId="{6CBAF271-BB79-A8B8-CB64-FA4E1153AE25}"/>
          </ac:spMkLst>
        </pc:spChg>
        <pc:picChg chg="add del">
          <ac:chgData name="Marie Grable" userId="404d538f-2288-4008-9c85-53f35a1abf80" providerId="ADAL" clId="{E2D238BC-5A45-4028-B2B2-5C100E96948E}" dt="2023-08-04T16:39:55.099" v="3777" actId="22"/>
          <ac:picMkLst>
            <pc:docMk/>
            <pc:sldMk cId="3905886728" sldId="613"/>
            <ac:picMk id="6" creationId="{12525B35-2F8E-1980-CF1E-DC7D900CFA85}"/>
          </ac:picMkLst>
        </pc:picChg>
      </pc:sldChg>
      <pc:sldChg chg="modSp add mod modAnim">
        <pc:chgData name="Marie Grable" userId="404d538f-2288-4008-9c85-53f35a1abf80" providerId="ADAL" clId="{E2D238BC-5A45-4028-B2B2-5C100E96948E}" dt="2023-08-04T16:54:47.813" v="4228" actId="20577"/>
        <pc:sldMkLst>
          <pc:docMk/>
          <pc:sldMk cId="484838458" sldId="614"/>
        </pc:sldMkLst>
        <pc:spChg chg="mod">
          <ac:chgData name="Marie Grable" userId="404d538f-2288-4008-9c85-53f35a1abf80" providerId="ADAL" clId="{E2D238BC-5A45-4028-B2B2-5C100E96948E}" dt="2023-08-04T16:52:04.506" v="4037" actId="20577"/>
          <ac:spMkLst>
            <pc:docMk/>
            <pc:sldMk cId="484838458" sldId="614"/>
            <ac:spMk id="2" creationId="{472475F6-91CE-5442-62D7-CE7859E7C0FD}"/>
          </ac:spMkLst>
        </pc:spChg>
        <pc:spChg chg="mod">
          <ac:chgData name="Marie Grable" userId="404d538f-2288-4008-9c85-53f35a1abf80" providerId="ADAL" clId="{E2D238BC-5A45-4028-B2B2-5C100E96948E}" dt="2023-08-04T16:54:47.813" v="4228" actId="20577"/>
          <ac:spMkLst>
            <pc:docMk/>
            <pc:sldMk cId="484838458" sldId="614"/>
            <ac:spMk id="3" creationId="{6CBAF271-BB79-A8B8-CB64-FA4E1153AE25}"/>
          </ac:spMkLst>
        </pc:spChg>
      </pc:sldChg>
      <pc:sldChg chg="addSp modSp add mod modAnim">
        <pc:chgData name="Marie Grable" userId="404d538f-2288-4008-9c85-53f35a1abf80" providerId="ADAL" clId="{E2D238BC-5A45-4028-B2B2-5C100E96948E}" dt="2023-08-04T17:48:39.590" v="4567" actId="207"/>
        <pc:sldMkLst>
          <pc:docMk/>
          <pc:sldMk cId="2885094741" sldId="615"/>
        </pc:sldMkLst>
        <pc:spChg chg="mod">
          <ac:chgData name="Marie Grable" userId="404d538f-2288-4008-9c85-53f35a1abf80" providerId="ADAL" clId="{E2D238BC-5A45-4028-B2B2-5C100E96948E}" dt="2023-08-04T16:57:19.508" v="4278" actId="20577"/>
          <ac:spMkLst>
            <pc:docMk/>
            <pc:sldMk cId="2885094741" sldId="615"/>
            <ac:spMk id="2" creationId="{472475F6-91CE-5442-62D7-CE7859E7C0FD}"/>
          </ac:spMkLst>
        </pc:spChg>
        <pc:spChg chg="mod">
          <ac:chgData name="Marie Grable" userId="404d538f-2288-4008-9c85-53f35a1abf80" providerId="ADAL" clId="{E2D238BC-5A45-4028-B2B2-5C100E96948E}" dt="2023-08-04T17:46:58.268" v="4490" actId="113"/>
          <ac:spMkLst>
            <pc:docMk/>
            <pc:sldMk cId="2885094741" sldId="615"/>
            <ac:spMk id="3" creationId="{6CBAF271-BB79-A8B8-CB64-FA4E1153AE25}"/>
          </ac:spMkLst>
        </pc:spChg>
        <pc:graphicFrameChg chg="add mod modGraphic">
          <ac:chgData name="Marie Grable" userId="404d538f-2288-4008-9c85-53f35a1abf80" providerId="ADAL" clId="{E2D238BC-5A45-4028-B2B2-5C100E96948E}" dt="2023-08-04T17:48:39.590" v="4567" actId="207"/>
          <ac:graphicFrameMkLst>
            <pc:docMk/>
            <pc:sldMk cId="2885094741" sldId="615"/>
            <ac:graphicFrameMk id="5" creationId="{D5DB8FE5-50DF-73AE-66CE-EC019C7BD390}"/>
          </ac:graphicFrameMkLst>
        </pc:graphicFrameChg>
      </pc:sldChg>
      <pc:sldChg chg="modSp add mod ord modAnim">
        <pc:chgData name="Marie Grable" userId="404d538f-2288-4008-9c85-53f35a1abf80" providerId="ADAL" clId="{E2D238BC-5A45-4028-B2B2-5C100E96948E}" dt="2023-08-04T17:54:46.920" v="4809" actId="20577"/>
        <pc:sldMkLst>
          <pc:docMk/>
          <pc:sldMk cId="1188457228" sldId="616"/>
        </pc:sldMkLst>
        <pc:spChg chg="mod">
          <ac:chgData name="Marie Grable" userId="404d538f-2288-4008-9c85-53f35a1abf80" providerId="ADAL" clId="{E2D238BC-5A45-4028-B2B2-5C100E96948E}" dt="2023-08-04T17:50:31.949" v="4608" actId="20577"/>
          <ac:spMkLst>
            <pc:docMk/>
            <pc:sldMk cId="1188457228" sldId="616"/>
            <ac:spMk id="2" creationId="{472475F6-91CE-5442-62D7-CE7859E7C0FD}"/>
          </ac:spMkLst>
        </pc:spChg>
        <pc:spChg chg="mod">
          <ac:chgData name="Marie Grable" userId="404d538f-2288-4008-9c85-53f35a1abf80" providerId="ADAL" clId="{E2D238BC-5A45-4028-B2B2-5C100E96948E}" dt="2023-08-04T17:54:46.920" v="4809" actId="20577"/>
          <ac:spMkLst>
            <pc:docMk/>
            <pc:sldMk cId="1188457228" sldId="616"/>
            <ac:spMk id="3" creationId="{6CBAF271-BB79-A8B8-CB64-FA4E1153AE25}"/>
          </ac:spMkLst>
        </pc:spChg>
      </pc:sldChg>
      <pc:sldChg chg="addSp delSp modSp new mod">
        <pc:chgData name="Marie Grable" userId="404d538f-2288-4008-9c85-53f35a1abf80" providerId="ADAL" clId="{E2D238BC-5A45-4028-B2B2-5C100E96948E}" dt="2023-08-04T18:25:51.648" v="5125" actId="14100"/>
        <pc:sldMkLst>
          <pc:docMk/>
          <pc:sldMk cId="3115868951" sldId="617"/>
        </pc:sldMkLst>
        <pc:spChg chg="del mod">
          <ac:chgData name="Marie Grable" userId="404d538f-2288-4008-9c85-53f35a1abf80" providerId="ADAL" clId="{E2D238BC-5A45-4028-B2B2-5C100E96948E}" dt="2023-08-04T18:21:54.635" v="5087" actId="478"/>
          <ac:spMkLst>
            <pc:docMk/>
            <pc:sldMk cId="3115868951" sldId="617"/>
            <ac:spMk id="2" creationId="{494D0E51-28DE-E82F-01DA-31C25C3EDD28}"/>
          </ac:spMkLst>
        </pc:spChg>
        <pc:spChg chg="del">
          <ac:chgData name="Marie Grable" userId="404d538f-2288-4008-9c85-53f35a1abf80" providerId="ADAL" clId="{E2D238BC-5A45-4028-B2B2-5C100E96948E}" dt="2023-08-04T18:20:01.327" v="5043"/>
          <ac:spMkLst>
            <pc:docMk/>
            <pc:sldMk cId="3115868951" sldId="617"/>
            <ac:spMk id="3" creationId="{74172B0A-7FF1-EA20-0DDA-6DFBC8C1FA2F}"/>
          </ac:spMkLst>
        </pc:spChg>
        <pc:spChg chg="add mod">
          <ac:chgData name="Marie Grable" userId="404d538f-2288-4008-9c85-53f35a1abf80" providerId="ADAL" clId="{E2D238BC-5A45-4028-B2B2-5C100E96948E}" dt="2023-08-04T18:24:42.950" v="5121" actId="1076"/>
          <ac:spMkLst>
            <pc:docMk/>
            <pc:sldMk cId="3115868951" sldId="617"/>
            <ac:spMk id="6" creationId="{78302B82-11BF-D4F9-D7C5-0030E42E9214}"/>
          </ac:spMkLst>
        </pc:spChg>
        <pc:picChg chg="add del mod">
          <ac:chgData name="Marie Grable" userId="404d538f-2288-4008-9c85-53f35a1abf80" providerId="ADAL" clId="{E2D238BC-5A45-4028-B2B2-5C100E96948E}" dt="2023-08-04T18:19:55.693" v="5042"/>
          <ac:picMkLst>
            <pc:docMk/>
            <pc:sldMk cId="3115868951" sldId="617"/>
            <ac:picMk id="1026" creationId="{F8EE6738-8167-4A36-81CE-3E429E92B9B7}"/>
          </ac:picMkLst>
        </pc:picChg>
        <pc:picChg chg="add mod">
          <ac:chgData name="Marie Grable" userId="404d538f-2288-4008-9c85-53f35a1abf80" providerId="ADAL" clId="{E2D238BC-5A45-4028-B2B2-5C100E96948E}" dt="2023-08-04T18:25:51.648" v="5125" actId="14100"/>
          <ac:picMkLst>
            <pc:docMk/>
            <pc:sldMk cId="3115868951" sldId="617"/>
            <ac:picMk id="1028" creationId="{3F5C4FCC-978A-095F-F985-464DD1F55B68}"/>
          </ac:picMkLst>
        </pc:picChg>
      </pc:sldChg>
      <pc:sldMasterChg chg="setBg delSldLayout modSldLayout">
        <pc:chgData name="Marie Grable" userId="404d538f-2288-4008-9c85-53f35a1abf80" providerId="ADAL" clId="{E2D238BC-5A45-4028-B2B2-5C100E96948E}" dt="2023-07-28T17:51:04.548" v="2721" actId="2696"/>
        <pc:sldMasterMkLst>
          <pc:docMk/>
          <pc:sldMasterMk cId="1701682148" sldId="2147484505"/>
        </pc:sldMasterMkLst>
        <pc:sldLayoutChg chg="setBg">
          <pc:chgData name="Marie Grable" userId="404d538f-2288-4008-9c85-53f35a1abf80" providerId="ADAL" clId="{E2D238BC-5A45-4028-B2B2-5C100E96948E}" dt="2023-07-28T13:24:51.222" v="1019"/>
          <pc:sldLayoutMkLst>
            <pc:docMk/>
            <pc:sldMasterMk cId="1701682148" sldId="2147484505"/>
            <pc:sldLayoutMk cId="3806997847" sldId="2147484506"/>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3145814535" sldId="2147484507"/>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1172421421" sldId="2147484508"/>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281510709" sldId="2147484509"/>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486184665" sldId="2147484510"/>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3583481119" sldId="2147484511"/>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3176410553" sldId="2147484512"/>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3349978722" sldId="2147484513"/>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1616950311" sldId="2147484514"/>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4042199590" sldId="2147484515"/>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806187960" sldId="2147484516"/>
          </pc:sldLayoutMkLst>
        </pc:sldLayoutChg>
        <pc:sldLayoutChg chg="del setBg">
          <pc:chgData name="Marie Grable" userId="404d538f-2288-4008-9c85-53f35a1abf80" providerId="ADAL" clId="{E2D238BC-5A45-4028-B2B2-5C100E96948E}" dt="2023-07-28T17:44:22.412" v="2678" actId="2696"/>
          <pc:sldLayoutMkLst>
            <pc:docMk/>
            <pc:sldMasterMk cId="1701682148" sldId="2147484505"/>
            <pc:sldLayoutMk cId="3972392384" sldId="2147484517"/>
          </pc:sldLayoutMkLst>
        </pc:sldLayoutChg>
        <pc:sldLayoutChg chg="del setBg">
          <pc:chgData name="Marie Grable" userId="404d538f-2288-4008-9c85-53f35a1abf80" providerId="ADAL" clId="{E2D238BC-5A45-4028-B2B2-5C100E96948E}" dt="2023-07-28T17:51:04.548" v="2721" actId="2696"/>
          <pc:sldLayoutMkLst>
            <pc:docMk/>
            <pc:sldMasterMk cId="1701682148" sldId="2147484505"/>
            <pc:sldLayoutMk cId="3033804792" sldId="2147484518"/>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4177008461" sldId="2147484519"/>
          </pc:sldLayoutMkLst>
        </pc:sldLayoutChg>
        <pc:sldLayoutChg chg="setBg">
          <pc:chgData name="Marie Grable" userId="404d538f-2288-4008-9c85-53f35a1abf80" providerId="ADAL" clId="{E2D238BC-5A45-4028-B2B2-5C100E96948E}" dt="2023-07-28T13:24:51.222" v="1019"/>
          <pc:sldLayoutMkLst>
            <pc:docMk/>
            <pc:sldMasterMk cId="1701682148" sldId="2147484505"/>
            <pc:sldLayoutMk cId="2696443925" sldId="2147484520"/>
          </pc:sldLayoutMkLst>
        </pc:sldLayoutChg>
      </pc:sldMasterChg>
    </pc:docChg>
  </pc:docChgLst>
  <pc:docChgLst>
    <pc:chgData name="Marie Grable" userId="S::mgrable@nrcollab.org::404d538f-2288-4008-9c85-53f35a1abf80" providerId="AD" clId="Web-{16380156-3B07-1893-D76C-654E3072941C}"/>
    <pc:docChg chg="modSld sldOrd">
      <pc:chgData name="Marie Grable" userId="S::mgrable@nrcollab.org::404d538f-2288-4008-9c85-53f35a1abf80" providerId="AD" clId="Web-{16380156-3B07-1893-D76C-654E3072941C}" dt="2023-07-31T14:42:44.309" v="121" actId="20577"/>
      <pc:docMkLst>
        <pc:docMk/>
      </pc:docMkLst>
      <pc:sldChg chg="modSp">
        <pc:chgData name="Marie Grable" userId="S::mgrable@nrcollab.org::404d538f-2288-4008-9c85-53f35a1abf80" providerId="AD" clId="Web-{16380156-3B07-1893-D76C-654E3072941C}" dt="2023-07-31T14:42:44.309" v="121" actId="20577"/>
        <pc:sldMkLst>
          <pc:docMk/>
          <pc:sldMk cId="3230046853" sldId="571"/>
        </pc:sldMkLst>
        <pc:spChg chg="mod">
          <ac:chgData name="Marie Grable" userId="S::mgrable@nrcollab.org::404d538f-2288-4008-9c85-53f35a1abf80" providerId="AD" clId="Web-{16380156-3B07-1893-D76C-654E3072941C}" dt="2023-07-31T14:42:44.309" v="121" actId="20577"/>
          <ac:spMkLst>
            <pc:docMk/>
            <pc:sldMk cId="3230046853" sldId="571"/>
            <ac:spMk id="5" creationId="{F65BDE81-D613-4E90-7F57-73022962582F}"/>
          </ac:spMkLst>
        </pc:spChg>
      </pc:sldChg>
      <pc:sldChg chg="ord">
        <pc:chgData name="Marie Grable" userId="S::mgrable@nrcollab.org::404d538f-2288-4008-9c85-53f35a1abf80" providerId="AD" clId="Web-{16380156-3B07-1893-D76C-654E3072941C}" dt="2023-07-31T14:32:46.558" v="41"/>
        <pc:sldMkLst>
          <pc:docMk/>
          <pc:sldMk cId="3765385865" sldId="577"/>
        </pc:sldMkLst>
      </pc:sldChg>
      <pc:sldChg chg="modSp">
        <pc:chgData name="Marie Grable" userId="S::mgrable@nrcollab.org::404d538f-2288-4008-9c85-53f35a1abf80" providerId="AD" clId="Web-{16380156-3B07-1893-D76C-654E3072941C}" dt="2023-07-31T14:39:15.491" v="88" actId="20577"/>
        <pc:sldMkLst>
          <pc:docMk/>
          <pc:sldMk cId="153559340" sldId="585"/>
        </pc:sldMkLst>
        <pc:spChg chg="mod">
          <ac:chgData name="Marie Grable" userId="S::mgrable@nrcollab.org::404d538f-2288-4008-9c85-53f35a1abf80" providerId="AD" clId="Web-{16380156-3B07-1893-D76C-654E3072941C}" dt="2023-07-31T14:39:15.491" v="88" actId="20577"/>
          <ac:spMkLst>
            <pc:docMk/>
            <pc:sldMk cId="153559340" sldId="585"/>
            <ac:spMk id="3" creationId="{35E1776D-32BB-E36E-0DAE-04FD6144C273}"/>
          </ac:spMkLst>
        </pc:spChg>
      </pc:sldChg>
      <pc:sldChg chg="modSp">
        <pc:chgData name="Marie Grable" userId="S::mgrable@nrcollab.org::404d538f-2288-4008-9c85-53f35a1abf80" providerId="AD" clId="Web-{16380156-3B07-1893-D76C-654E3072941C}" dt="2023-07-31T14:41:25.838" v="116" actId="20577"/>
        <pc:sldMkLst>
          <pc:docMk/>
          <pc:sldMk cId="1453457871" sldId="589"/>
        </pc:sldMkLst>
        <pc:spChg chg="mod">
          <ac:chgData name="Marie Grable" userId="S::mgrable@nrcollab.org::404d538f-2288-4008-9c85-53f35a1abf80" providerId="AD" clId="Web-{16380156-3B07-1893-D76C-654E3072941C}" dt="2023-07-31T14:41:25.838" v="116" actId="20577"/>
          <ac:spMkLst>
            <pc:docMk/>
            <pc:sldMk cId="1453457871" sldId="589"/>
            <ac:spMk id="3" creationId="{5EC76174-720B-4988-0233-6D939218C0C1}"/>
          </ac:spMkLst>
        </pc:spChg>
      </pc:sldChg>
      <pc:sldChg chg="modSp">
        <pc:chgData name="Marie Grable" userId="S::mgrable@nrcollab.org::404d538f-2288-4008-9c85-53f35a1abf80" providerId="AD" clId="Web-{16380156-3B07-1893-D76C-654E3072941C}" dt="2023-07-31T14:24:53.527" v="40" actId="20577"/>
        <pc:sldMkLst>
          <pc:docMk/>
          <pc:sldMk cId="4203511439" sldId="590"/>
        </pc:sldMkLst>
        <pc:spChg chg="mod">
          <ac:chgData name="Marie Grable" userId="S::mgrable@nrcollab.org::404d538f-2288-4008-9c85-53f35a1abf80" providerId="AD" clId="Web-{16380156-3B07-1893-D76C-654E3072941C}" dt="2023-07-31T14:24:53.527" v="40" actId="20577"/>
          <ac:spMkLst>
            <pc:docMk/>
            <pc:sldMk cId="4203511439" sldId="590"/>
            <ac:spMk id="2" creationId="{14D12E65-77B8-ACBC-3DB6-FAB02A14B5C5}"/>
          </ac:spMkLst>
        </pc:spChg>
      </pc:sldChg>
      <pc:sldChg chg="modSp">
        <pc:chgData name="Marie Grable" userId="S::mgrable@nrcollab.org::404d538f-2288-4008-9c85-53f35a1abf80" providerId="AD" clId="Web-{16380156-3B07-1893-D76C-654E3072941C}" dt="2023-07-31T14:39:49.054" v="92" actId="20577"/>
        <pc:sldMkLst>
          <pc:docMk/>
          <pc:sldMk cId="3055438877" sldId="591"/>
        </pc:sldMkLst>
        <pc:spChg chg="mod">
          <ac:chgData name="Marie Grable" userId="S::mgrable@nrcollab.org::404d538f-2288-4008-9c85-53f35a1abf80" providerId="AD" clId="Web-{16380156-3B07-1893-D76C-654E3072941C}" dt="2023-07-31T14:39:49.054" v="92" actId="20577"/>
          <ac:spMkLst>
            <pc:docMk/>
            <pc:sldMk cId="3055438877" sldId="591"/>
            <ac:spMk id="3" creationId="{B7752508-A3CD-7331-3CCB-34C226CF0879}"/>
          </ac:spMkLst>
        </pc:spChg>
      </pc:sldChg>
    </pc:docChg>
  </pc:docChgLst>
  <pc:docChgLst>
    <pc:chgData name="Marie Grable" userId="S::mgrable@nrcollab.org::404d538f-2288-4008-9c85-53f35a1abf80" providerId="AD" clId="Web-{14FB0A3D-B074-F7D2-1C49-E342FB50E22B}"/>
    <pc:docChg chg="addSld delSld modSld sldOrd modSection">
      <pc:chgData name="Marie Grable" userId="S::mgrable@nrcollab.org::404d538f-2288-4008-9c85-53f35a1abf80" providerId="AD" clId="Web-{14FB0A3D-B074-F7D2-1C49-E342FB50E22B}" dt="2023-07-31T14:15:51.587" v="25"/>
      <pc:docMkLst>
        <pc:docMk/>
      </pc:docMkLst>
      <pc:sldChg chg="modSp ord">
        <pc:chgData name="Marie Grable" userId="S::mgrable@nrcollab.org::404d538f-2288-4008-9c85-53f35a1abf80" providerId="AD" clId="Web-{14FB0A3D-B074-F7D2-1C49-E342FB50E22B}" dt="2023-07-31T14:05:58.636" v="22"/>
        <pc:sldMkLst>
          <pc:docMk/>
          <pc:sldMk cId="0" sldId="317"/>
        </pc:sldMkLst>
        <pc:spChg chg="mod">
          <ac:chgData name="Marie Grable" userId="S::mgrable@nrcollab.org::404d538f-2288-4008-9c85-53f35a1abf80" providerId="AD" clId="Web-{14FB0A3D-B074-F7D2-1C49-E342FB50E22B}" dt="2023-07-31T14:05:08.729" v="21" actId="20577"/>
          <ac:spMkLst>
            <pc:docMk/>
            <pc:sldMk cId="0" sldId="317"/>
            <ac:spMk id="8195" creationId="{00000000-0000-0000-0000-000000000000}"/>
          </ac:spMkLst>
        </pc:spChg>
      </pc:sldChg>
      <pc:sldChg chg="del">
        <pc:chgData name="Marie Grable" userId="S::mgrable@nrcollab.org::404d538f-2288-4008-9c85-53f35a1abf80" providerId="AD" clId="Web-{14FB0A3D-B074-F7D2-1C49-E342FB50E22B}" dt="2023-07-31T14:15:26.618" v="24"/>
        <pc:sldMkLst>
          <pc:docMk/>
          <pc:sldMk cId="0" sldId="383"/>
        </pc:sldMkLst>
      </pc:sldChg>
      <pc:sldChg chg="del">
        <pc:chgData name="Marie Grable" userId="S::mgrable@nrcollab.org::404d538f-2288-4008-9c85-53f35a1abf80" providerId="AD" clId="Web-{14FB0A3D-B074-F7D2-1C49-E342FB50E22B}" dt="2023-07-31T14:15:18.446" v="23"/>
        <pc:sldMkLst>
          <pc:docMk/>
          <pc:sldMk cId="0" sldId="541"/>
        </pc:sldMkLst>
      </pc:sldChg>
      <pc:sldChg chg="new">
        <pc:chgData name="Marie Grable" userId="S::mgrable@nrcollab.org::404d538f-2288-4008-9c85-53f35a1abf80" providerId="AD" clId="Web-{14FB0A3D-B074-F7D2-1C49-E342FB50E22B}" dt="2023-07-31T14:15:51.587" v="25"/>
        <pc:sldMkLst>
          <pc:docMk/>
          <pc:sldMk cId="1146344804" sldId="59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lvl1pPr defTabSz="931285" eaLnBrk="0" hangingPunct="0">
              <a:defRPr sz="1200">
                <a:latin typeface="Times New Roman" charset="0"/>
                <a:ea typeface="+mn-ea"/>
                <a:cs typeface="+mn-cs"/>
              </a:defRPr>
            </a:lvl1pPr>
          </a:lstStyle>
          <a:p>
            <a:pPr>
              <a:defRPr/>
            </a:pPr>
            <a:endParaRPr lang="en-US"/>
          </a:p>
        </p:txBody>
      </p:sp>
      <p:sp>
        <p:nvSpPr>
          <p:cNvPr id="65539" name="Rectangle 3"/>
          <p:cNvSpPr>
            <a:spLocks noGrp="1" noChangeArrowheads="1"/>
          </p:cNvSpPr>
          <p:nvPr>
            <p:ph type="dt" sz="quarter" idx="1"/>
          </p:nvPr>
        </p:nvSpPr>
        <p:spPr bwMode="auto">
          <a:xfrm>
            <a:off x="3970134" y="0"/>
            <a:ext cx="3038648" cy="465138"/>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lvl1pPr algn="r" defTabSz="931285" eaLnBrk="0" hangingPunct="0">
              <a:defRPr sz="1200">
                <a:latin typeface="Times New Roman" charset="0"/>
                <a:ea typeface="+mn-ea"/>
                <a:cs typeface="+mn-cs"/>
              </a:defRPr>
            </a:lvl1pPr>
          </a:lstStyle>
          <a:p>
            <a:pPr>
              <a:defRPr/>
            </a:pPr>
            <a:endParaRPr lang="en-US"/>
          </a:p>
        </p:txBody>
      </p:sp>
      <p:sp>
        <p:nvSpPr>
          <p:cNvPr id="65540" name="Rectangle 4"/>
          <p:cNvSpPr>
            <a:spLocks noGrp="1" noChangeArrowheads="1"/>
          </p:cNvSpPr>
          <p:nvPr>
            <p:ph type="ftr" sz="quarter" idx="2"/>
          </p:nvPr>
        </p:nvSpPr>
        <p:spPr bwMode="auto">
          <a:xfrm>
            <a:off x="0" y="8829675"/>
            <a:ext cx="3038649" cy="465138"/>
          </a:xfrm>
          <a:prstGeom prst="rect">
            <a:avLst/>
          </a:prstGeom>
          <a:noFill/>
          <a:ln w="9525">
            <a:noFill/>
            <a:miter lim="800000"/>
            <a:headEnd/>
            <a:tailEnd/>
          </a:ln>
          <a:effectLst/>
        </p:spPr>
        <p:txBody>
          <a:bodyPr vert="horz" wrap="square" lIns="93170" tIns="46585" rIns="93170" bIns="46585" numCol="1" anchor="b" anchorCtr="0" compatLnSpc="1">
            <a:prstTxWarp prst="textNoShape">
              <a:avLst/>
            </a:prstTxWarp>
          </a:bodyPr>
          <a:lstStyle>
            <a:lvl1pPr defTabSz="931285" eaLnBrk="0" hangingPunct="0">
              <a:defRPr sz="1200">
                <a:latin typeface="Times New Roman" charset="0"/>
                <a:ea typeface="+mn-ea"/>
                <a:cs typeface="+mn-cs"/>
              </a:defRPr>
            </a:lvl1pPr>
          </a:lstStyle>
          <a:p>
            <a:pPr>
              <a:defRPr/>
            </a:pPr>
            <a:endParaRPr lang="en-US"/>
          </a:p>
        </p:txBody>
      </p:sp>
      <p:sp>
        <p:nvSpPr>
          <p:cNvPr id="65541" name="Rectangle 5"/>
          <p:cNvSpPr>
            <a:spLocks noGrp="1" noChangeArrowheads="1"/>
          </p:cNvSpPr>
          <p:nvPr>
            <p:ph type="sldNum" sz="quarter" idx="3"/>
          </p:nvPr>
        </p:nvSpPr>
        <p:spPr bwMode="auto">
          <a:xfrm>
            <a:off x="3970134" y="8829675"/>
            <a:ext cx="3038648" cy="465138"/>
          </a:xfrm>
          <a:prstGeom prst="rect">
            <a:avLst/>
          </a:prstGeom>
          <a:noFill/>
          <a:ln w="9525">
            <a:noFill/>
            <a:miter lim="800000"/>
            <a:headEnd/>
            <a:tailEnd/>
          </a:ln>
          <a:effectLst/>
        </p:spPr>
        <p:txBody>
          <a:bodyPr vert="horz" wrap="square" lIns="93170" tIns="46585" rIns="93170" bIns="46585" numCol="1" anchor="b" anchorCtr="0" compatLnSpc="1">
            <a:prstTxWarp prst="textNoShape">
              <a:avLst/>
            </a:prstTxWarp>
          </a:bodyPr>
          <a:lstStyle>
            <a:lvl1pPr algn="r" defTabSz="930275" eaLnBrk="0" hangingPunct="0">
              <a:defRPr sz="1200">
                <a:latin typeface="Times New Roman" panose="02020603050405020304" pitchFamily="18" charset="0"/>
              </a:defRPr>
            </a:lvl1pPr>
          </a:lstStyle>
          <a:p>
            <a:fld id="{DB81F933-05E8-41B5-8280-042932F1A519}" type="slidenum">
              <a:rPr lang="en-US"/>
              <a:pPr/>
              <a:t>‹#›</a:t>
            </a:fld>
            <a:endParaRPr lang="en-US"/>
          </a:p>
        </p:txBody>
      </p:sp>
    </p:spTree>
    <p:extLst>
      <p:ext uri="{BB962C8B-B14F-4D97-AF65-F5344CB8AC3E}">
        <p14:creationId xmlns:p14="http://schemas.microsoft.com/office/powerpoint/2010/main" val="1121569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lvl1pPr defTabSz="931285" eaLnBrk="0" hangingPunct="0">
              <a:defRPr sz="1200">
                <a:latin typeface="Times New Roman" charset="0"/>
                <a:ea typeface="+mn-ea"/>
                <a:cs typeface="+mn-cs"/>
              </a:defRPr>
            </a:lvl1pPr>
          </a:lstStyle>
          <a:p>
            <a:pPr>
              <a:defRPr/>
            </a:pPr>
            <a:endParaRPr lang="en-US"/>
          </a:p>
        </p:txBody>
      </p:sp>
      <p:sp>
        <p:nvSpPr>
          <p:cNvPr id="16387" name="Rectangle 3"/>
          <p:cNvSpPr>
            <a:spLocks noGrp="1" noChangeArrowheads="1"/>
          </p:cNvSpPr>
          <p:nvPr>
            <p:ph type="dt" idx="1"/>
          </p:nvPr>
        </p:nvSpPr>
        <p:spPr bwMode="auto">
          <a:xfrm>
            <a:off x="3971752" y="0"/>
            <a:ext cx="3038649" cy="465138"/>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lvl1pPr algn="r" defTabSz="931285" eaLnBrk="0" hangingPunct="0">
              <a:defRPr sz="1200">
                <a:latin typeface="Times New Roman" charset="0"/>
                <a:ea typeface="+mn-ea"/>
                <a:cs typeface="+mn-cs"/>
              </a:defRPr>
            </a:lvl1pPr>
          </a:lstStyle>
          <a:p>
            <a:pPr>
              <a:defRPr/>
            </a:pPr>
            <a:endParaRPr lang="en-US"/>
          </a:p>
        </p:txBody>
      </p:sp>
      <p:sp>
        <p:nvSpPr>
          <p:cNvPr id="819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34721" y="4416426"/>
            <a:ext cx="5140960" cy="4183063"/>
          </a:xfrm>
          <a:prstGeom prst="rect">
            <a:avLst/>
          </a:prstGeom>
          <a:noFill/>
          <a:ln w="9525">
            <a:noFill/>
            <a:miter lim="800000"/>
            <a:headEnd/>
            <a:tailEnd/>
          </a:ln>
          <a:effectLst/>
        </p:spPr>
        <p:txBody>
          <a:bodyPr vert="horz" wrap="square" lIns="93170" tIns="46585" rIns="93170"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0" y="8831264"/>
            <a:ext cx="3038649" cy="465137"/>
          </a:xfrm>
          <a:prstGeom prst="rect">
            <a:avLst/>
          </a:prstGeom>
          <a:noFill/>
          <a:ln w="9525">
            <a:noFill/>
            <a:miter lim="800000"/>
            <a:headEnd/>
            <a:tailEnd/>
          </a:ln>
          <a:effectLst/>
        </p:spPr>
        <p:txBody>
          <a:bodyPr vert="horz" wrap="square" lIns="93170" tIns="46585" rIns="93170" bIns="46585" numCol="1" anchor="b" anchorCtr="0" compatLnSpc="1">
            <a:prstTxWarp prst="textNoShape">
              <a:avLst/>
            </a:prstTxWarp>
          </a:bodyPr>
          <a:lstStyle>
            <a:lvl1pPr defTabSz="931285" eaLnBrk="0" hangingPunct="0">
              <a:defRPr sz="1200">
                <a:latin typeface="Times New Roman" charset="0"/>
                <a:ea typeface="+mn-ea"/>
                <a:cs typeface="+mn-cs"/>
              </a:defRPr>
            </a:lvl1pPr>
          </a:lstStyle>
          <a:p>
            <a:pPr>
              <a:defRPr/>
            </a:pPr>
            <a:endParaRPr lang="en-US"/>
          </a:p>
        </p:txBody>
      </p:sp>
      <p:sp>
        <p:nvSpPr>
          <p:cNvPr id="16391" name="Rectangle 7"/>
          <p:cNvSpPr>
            <a:spLocks noGrp="1" noChangeArrowheads="1"/>
          </p:cNvSpPr>
          <p:nvPr>
            <p:ph type="sldNum" sz="quarter" idx="5"/>
          </p:nvPr>
        </p:nvSpPr>
        <p:spPr bwMode="auto">
          <a:xfrm>
            <a:off x="3971752" y="8831264"/>
            <a:ext cx="3038649" cy="465137"/>
          </a:xfrm>
          <a:prstGeom prst="rect">
            <a:avLst/>
          </a:prstGeom>
          <a:noFill/>
          <a:ln w="9525">
            <a:noFill/>
            <a:miter lim="800000"/>
            <a:headEnd/>
            <a:tailEnd/>
          </a:ln>
          <a:effectLst/>
        </p:spPr>
        <p:txBody>
          <a:bodyPr vert="horz" wrap="square" lIns="93170" tIns="46585" rIns="93170" bIns="46585" numCol="1" anchor="b" anchorCtr="0" compatLnSpc="1">
            <a:prstTxWarp prst="textNoShape">
              <a:avLst/>
            </a:prstTxWarp>
          </a:bodyPr>
          <a:lstStyle>
            <a:lvl1pPr algn="r" defTabSz="930275" eaLnBrk="0" hangingPunct="0">
              <a:defRPr sz="1200">
                <a:latin typeface="Times New Roman" panose="02020603050405020304" pitchFamily="18" charset="0"/>
              </a:defRPr>
            </a:lvl1pPr>
          </a:lstStyle>
          <a:p>
            <a:fld id="{5262B010-C60E-41B3-A1EB-3AFFF36C4D09}" type="slidenum">
              <a:rPr lang="en-US"/>
              <a:pPr/>
              <a:t>‹#›</a:t>
            </a:fld>
            <a:endParaRPr lang="en-US"/>
          </a:p>
        </p:txBody>
      </p:sp>
    </p:spTree>
    <p:extLst>
      <p:ext uri="{BB962C8B-B14F-4D97-AF65-F5344CB8AC3E}">
        <p14:creationId xmlns:p14="http://schemas.microsoft.com/office/powerpoint/2010/main" val="24078506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S PGothic" pitchFamily="34"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S PGothic" pitchFamily="34"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S PGothic" pitchFamily="34"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S PGothic" pitchFamily="34"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ahoma" panose="020B0604030504040204" pitchFamily="34" charset="0"/>
                <a:ea typeface="MS PGothic" panose="020B0600070205080204" pitchFamily="34" charset="-128"/>
              </a:defRPr>
            </a:lvl1pPr>
            <a:lvl2pPr marL="742950" indent="-285750" defTabSz="930275" eaLnBrk="0" hangingPunct="0">
              <a:defRPr>
                <a:solidFill>
                  <a:schemeClr val="tx1"/>
                </a:solidFill>
                <a:latin typeface="Tahoma" panose="020B0604030504040204" pitchFamily="34" charset="0"/>
                <a:ea typeface="MS PGothic" panose="020B0600070205080204" pitchFamily="34" charset="-128"/>
              </a:defRPr>
            </a:lvl2pPr>
            <a:lvl3pPr marL="1143000" indent="-228600" defTabSz="930275" eaLnBrk="0" hangingPunct="0">
              <a:defRPr>
                <a:solidFill>
                  <a:schemeClr val="tx1"/>
                </a:solidFill>
                <a:latin typeface="Tahoma" panose="020B0604030504040204" pitchFamily="34" charset="0"/>
                <a:ea typeface="MS PGothic" panose="020B0600070205080204" pitchFamily="34" charset="-128"/>
              </a:defRPr>
            </a:lvl3pPr>
            <a:lvl4pPr marL="1600200" indent="-228600" defTabSz="930275" eaLnBrk="0" hangingPunct="0">
              <a:defRPr>
                <a:solidFill>
                  <a:schemeClr val="tx1"/>
                </a:solidFill>
                <a:latin typeface="Tahoma" panose="020B0604030504040204" pitchFamily="34" charset="0"/>
                <a:ea typeface="MS PGothic" panose="020B0600070205080204" pitchFamily="34" charset="-128"/>
              </a:defRPr>
            </a:lvl4pPr>
            <a:lvl5pPr marL="2057400" indent="-228600" defTabSz="930275" eaLnBrk="0" hangingPunct="0">
              <a:defRPr>
                <a:solidFill>
                  <a:schemeClr val="tx1"/>
                </a:solidFill>
                <a:latin typeface="Tahom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4516DEF3-39A6-4391-8829-DFE834A06E47}" type="slidenum">
              <a:rPr lang="en-US">
                <a:latin typeface="Times New Roman" panose="02020603050405020304" pitchFamily="18" charset="0"/>
              </a:rPr>
              <a:pPr/>
              <a:t>1</a:t>
            </a:fld>
            <a:endParaRPr lang="en-US">
              <a:latin typeface="Times New Roman" panose="02020603050405020304" pitchFamily="18"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ndParaRPr>
          </a:p>
        </p:txBody>
      </p:sp>
    </p:spTree>
    <p:extLst>
      <p:ext uri="{BB962C8B-B14F-4D97-AF65-F5344CB8AC3E}">
        <p14:creationId xmlns:p14="http://schemas.microsoft.com/office/powerpoint/2010/main" val="2754052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a:solidFill>
                  <a:schemeClr val="tx1"/>
                </a:solidFill>
                <a:latin typeface="Tahoma" panose="020B0604030504040204" pitchFamily="34" charset="0"/>
                <a:ea typeface="MS PGothic" panose="020B0600070205080204" pitchFamily="34" charset="-128"/>
              </a:defRPr>
            </a:lvl1pPr>
            <a:lvl2pPr marL="742950" indent="-285750" defTabSz="930275" eaLnBrk="0" hangingPunct="0">
              <a:defRPr>
                <a:solidFill>
                  <a:schemeClr val="tx1"/>
                </a:solidFill>
                <a:latin typeface="Tahoma" panose="020B0604030504040204" pitchFamily="34" charset="0"/>
                <a:ea typeface="MS PGothic" panose="020B0600070205080204" pitchFamily="34" charset="-128"/>
              </a:defRPr>
            </a:lvl2pPr>
            <a:lvl3pPr marL="1143000" indent="-228600" defTabSz="930275" eaLnBrk="0" hangingPunct="0">
              <a:defRPr>
                <a:solidFill>
                  <a:schemeClr val="tx1"/>
                </a:solidFill>
                <a:latin typeface="Tahoma" panose="020B0604030504040204" pitchFamily="34" charset="0"/>
                <a:ea typeface="MS PGothic" panose="020B0600070205080204" pitchFamily="34" charset="-128"/>
              </a:defRPr>
            </a:lvl3pPr>
            <a:lvl4pPr marL="1600200" indent="-228600" defTabSz="930275" eaLnBrk="0" hangingPunct="0">
              <a:defRPr>
                <a:solidFill>
                  <a:schemeClr val="tx1"/>
                </a:solidFill>
                <a:latin typeface="Tahoma" panose="020B0604030504040204" pitchFamily="34" charset="0"/>
                <a:ea typeface="MS PGothic" panose="020B0600070205080204" pitchFamily="34" charset="-128"/>
              </a:defRPr>
            </a:lvl4pPr>
            <a:lvl5pPr marL="2057400" indent="-228600" defTabSz="930275" eaLnBrk="0" hangingPunct="0">
              <a:defRPr>
                <a:solidFill>
                  <a:schemeClr val="tx1"/>
                </a:solidFill>
                <a:latin typeface="Tahoma" panose="020B0604030504040204" pitchFamily="34" charset="0"/>
                <a:ea typeface="MS PGothic" panose="020B0600070205080204" pitchFamily="34" charset="-128"/>
              </a:defRPr>
            </a:lvl5pPr>
            <a:lvl6pPr marL="2514600" indent="-228600" defTabSz="930275"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defTabSz="930275"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defTabSz="930275"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defTabSz="930275"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fld id="{F7239E62-4C29-47BE-9C67-1E6479C306DB}" type="slidenum">
              <a:rPr lang="en-US">
                <a:latin typeface="Times New Roman" panose="02020603050405020304" pitchFamily="18" charset="0"/>
              </a:rPr>
              <a:pPr/>
              <a:t>2</a:t>
            </a:fld>
            <a:endParaRPr lang="en-US">
              <a:latin typeface="Times New Roman" panose="02020603050405020304" pitchFamily="18"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atin typeface="Times New Roman" panose="02020603050405020304" pitchFamily="18" charset="0"/>
            </a:endParaRPr>
          </a:p>
        </p:txBody>
      </p:sp>
    </p:spTree>
    <p:extLst>
      <p:ext uri="{BB962C8B-B14F-4D97-AF65-F5344CB8AC3E}">
        <p14:creationId xmlns:p14="http://schemas.microsoft.com/office/powerpoint/2010/main" val="1187335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754C9-3178-D2D0-74C3-B0537D67485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BA8E8589-4A7F-40CE-010D-4A11BEB15B9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B0E62C6-6857-33E8-74D8-FA53EE1E5F2C}"/>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8F8920B5-B229-94E0-496C-3A0FA0FD3973}"/>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BE2851E-3076-1A37-9873-24BCD090E6E0}"/>
              </a:ext>
            </a:extLst>
          </p:cNvPr>
          <p:cNvSpPr>
            <a:spLocks noGrp="1"/>
          </p:cNvSpPr>
          <p:nvPr>
            <p:ph type="sldNum" sz="quarter" idx="12"/>
          </p:nvPr>
        </p:nvSpPr>
        <p:spPr/>
        <p:txBody>
          <a:bodyPr/>
          <a:lstStyle/>
          <a:p>
            <a:fld id="{761BA24B-A354-4F94-AE86-D6D47378E7E6}" type="slidenum">
              <a:rPr lang="en-US" smtClean="0"/>
              <a:pPr/>
              <a:t>‹#›</a:t>
            </a:fld>
            <a:endParaRPr lang="en-US"/>
          </a:p>
        </p:txBody>
      </p:sp>
    </p:spTree>
    <p:extLst>
      <p:ext uri="{BB962C8B-B14F-4D97-AF65-F5344CB8AC3E}">
        <p14:creationId xmlns:p14="http://schemas.microsoft.com/office/powerpoint/2010/main" val="3806997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BC9B1-8E08-34A3-A339-1DE74E61B8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48FAC6-14F4-DA8C-3F31-1A666AB4D7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EA950-8C4D-EE24-F85C-750C9479311B}"/>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15D9F3E7-3E24-8276-DAE7-44A2942BE485}"/>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D029A736-CE13-1AD6-0577-61C37DF6D387}"/>
              </a:ext>
            </a:extLst>
          </p:cNvPr>
          <p:cNvSpPr>
            <a:spLocks noGrp="1"/>
          </p:cNvSpPr>
          <p:nvPr>
            <p:ph type="sldNum" sz="quarter" idx="12"/>
          </p:nvPr>
        </p:nvSpPr>
        <p:spPr/>
        <p:txBody>
          <a:bodyPr/>
          <a:lstStyle/>
          <a:p>
            <a:fld id="{464610BD-9D03-4D9F-8BE4-D77227E53801}" type="slidenum">
              <a:rPr lang="en-US" smtClean="0"/>
              <a:pPr/>
              <a:t>‹#›</a:t>
            </a:fld>
            <a:endParaRPr lang="en-US"/>
          </a:p>
        </p:txBody>
      </p:sp>
    </p:spTree>
    <p:extLst>
      <p:ext uri="{BB962C8B-B14F-4D97-AF65-F5344CB8AC3E}">
        <p14:creationId xmlns:p14="http://schemas.microsoft.com/office/powerpoint/2010/main" val="4042199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2D02BE-3C93-98C4-79E6-F8760D75F54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F2A898-4D66-53BD-ACDB-978A1E63C26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13B27-5785-2910-1E7B-78735DDE57CB}"/>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798B4DE5-364B-3484-247E-553783BBA7E6}"/>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1111D2F-95EC-61F1-44DF-980C3DA4CDBE}"/>
              </a:ext>
            </a:extLst>
          </p:cNvPr>
          <p:cNvSpPr>
            <a:spLocks noGrp="1"/>
          </p:cNvSpPr>
          <p:nvPr>
            <p:ph type="sldNum" sz="quarter" idx="12"/>
          </p:nvPr>
        </p:nvSpPr>
        <p:spPr/>
        <p:txBody>
          <a:bodyPr/>
          <a:lstStyle/>
          <a:p>
            <a:fld id="{FA221BC8-207B-40A0-A3FF-5B131ABC07B2}" type="slidenum">
              <a:rPr lang="en-US" smtClean="0"/>
              <a:pPr/>
              <a:t>‹#›</a:t>
            </a:fld>
            <a:endParaRPr lang="en-US"/>
          </a:p>
        </p:txBody>
      </p:sp>
    </p:spTree>
    <p:extLst>
      <p:ext uri="{BB962C8B-B14F-4D97-AF65-F5344CB8AC3E}">
        <p14:creationId xmlns:p14="http://schemas.microsoft.com/office/powerpoint/2010/main" val="80618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p>
        </p:txBody>
      </p:sp>
      <p:sp>
        <p:nvSpPr>
          <p:cNvPr id="3" name="Content Placeholder 2"/>
          <p:cNvSpPr>
            <a:spLocks noGrp="1"/>
          </p:cNvSpPr>
          <p:nvPr>
            <p:ph sz="half" idx="1"/>
          </p:nvPr>
        </p:nvSpPr>
        <p:spPr>
          <a:xfrm>
            <a:off x="1182688" y="2017713"/>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82688" y="4151313"/>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E8AE3FE-4EF3-437B-B3D9-386BDD4D52F8}" type="slidenum">
              <a:rPr lang="en-US"/>
              <a:pPr/>
              <a:t>‹#›</a:t>
            </a:fld>
            <a:endParaRPr lang="en-US"/>
          </a:p>
        </p:txBody>
      </p:sp>
    </p:spTree>
    <p:extLst>
      <p:ext uri="{BB962C8B-B14F-4D97-AF65-F5344CB8AC3E}">
        <p14:creationId xmlns:p14="http://schemas.microsoft.com/office/powerpoint/2010/main" val="4177008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a:t>Click to edit Master title style</a:t>
            </a:r>
          </a:p>
        </p:txBody>
      </p:sp>
      <p:sp>
        <p:nvSpPr>
          <p:cNvPr id="3" name="Text Placeholder 2"/>
          <p:cNvSpPr>
            <a:spLocks noGrp="1"/>
          </p:cNvSpPr>
          <p:nvPr>
            <p:ph type="body" sz="half" idx="1"/>
          </p:nvPr>
        </p:nvSpPr>
        <p:spPr>
          <a:xfrm>
            <a:off x="1182688" y="2017713"/>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182688" y="4151313"/>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3BA5565-730F-4338-8EB1-9EB392F76BA5}" type="slidenum">
              <a:rPr lang="en-US"/>
              <a:pPr/>
              <a:t>‹#›</a:t>
            </a:fld>
            <a:endParaRPr lang="en-US"/>
          </a:p>
        </p:txBody>
      </p:sp>
    </p:spTree>
    <p:extLst>
      <p:ext uri="{BB962C8B-B14F-4D97-AF65-F5344CB8AC3E}">
        <p14:creationId xmlns:p14="http://schemas.microsoft.com/office/powerpoint/2010/main" val="269644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C4B12-6724-C52A-C17B-503251F6D8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40DDDC-92B9-CD76-330F-AFF6841F83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4E3008-DE59-1669-05CB-E7B6DC00F110}"/>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23FD6234-A135-288D-EABF-6CA6EED2AB5C}"/>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44C40F99-8618-E69D-3684-42D124B26C33}"/>
              </a:ext>
            </a:extLst>
          </p:cNvPr>
          <p:cNvSpPr>
            <a:spLocks noGrp="1"/>
          </p:cNvSpPr>
          <p:nvPr>
            <p:ph type="sldNum" sz="quarter" idx="12"/>
          </p:nvPr>
        </p:nvSpPr>
        <p:spPr/>
        <p:txBody>
          <a:bodyPr/>
          <a:lstStyle/>
          <a:p>
            <a:fld id="{01B498DE-7188-46DB-92AD-679FE9C9FE06}" type="slidenum">
              <a:rPr lang="en-US" smtClean="0"/>
              <a:pPr/>
              <a:t>‹#›</a:t>
            </a:fld>
            <a:endParaRPr lang="en-US"/>
          </a:p>
        </p:txBody>
      </p:sp>
    </p:spTree>
    <p:extLst>
      <p:ext uri="{BB962C8B-B14F-4D97-AF65-F5344CB8AC3E}">
        <p14:creationId xmlns:p14="http://schemas.microsoft.com/office/powerpoint/2010/main" val="314581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0BCA6-FA62-B88B-EB2A-08CE49EDB00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98A8894-C87D-5763-62F5-D9780B7AF46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A60A39-7FBB-2F77-1BCF-C753F9449094}"/>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5D25E1B3-56A1-94DB-30F3-EFB4608B719A}"/>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F91D951D-9EF2-3053-AB63-05CE9F886878}"/>
              </a:ext>
            </a:extLst>
          </p:cNvPr>
          <p:cNvSpPr>
            <a:spLocks noGrp="1"/>
          </p:cNvSpPr>
          <p:nvPr>
            <p:ph type="sldNum" sz="quarter" idx="12"/>
          </p:nvPr>
        </p:nvSpPr>
        <p:spPr/>
        <p:txBody>
          <a:bodyPr/>
          <a:lstStyle/>
          <a:p>
            <a:fld id="{392767E6-EB52-4F38-9266-CE9E9B5618CA}" type="slidenum">
              <a:rPr lang="en-US" smtClean="0"/>
              <a:pPr/>
              <a:t>‹#›</a:t>
            </a:fld>
            <a:endParaRPr lang="en-US"/>
          </a:p>
        </p:txBody>
      </p:sp>
    </p:spTree>
    <p:extLst>
      <p:ext uri="{BB962C8B-B14F-4D97-AF65-F5344CB8AC3E}">
        <p14:creationId xmlns:p14="http://schemas.microsoft.com/office/powerpoint/2010/main" val="1172421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C8D2F-6EA1-F665-9FE9-6422BB1348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4C59B6-6729-1AEE-3A51-6A59FD684A34}"/>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213597-EFA4-7DF0-A5B7-BC80AF04F430}"/>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FA2B81-5805-DAB6-96BA-0E6629564148}"/>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0D8CBB3C-650B-2FB1-4268-B0A7E7975737}"/>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96A7461A-7DBF-96BA-9D2A-46213D459A32}"/>
              </a:ext>
            </a:extLst>
          </p:cNvPr>
          <p:cNvSpPr>
            <a:spLocks noGrp="1"/>
          </p:cNvSpPr>
          <p:nvPr>
            <p:ph type="sldNum" sz="quarter" idx="12"/>
          </p:nvPr>
        </p:nvSpPr>
        <p:spPr/>
        <p:txBody>
          <a:bodyPr/>
          <a:lstStyle/>
          <a:p>
            <a:fld id="{A2154AAF-FCE2-4806-83BE-EB61F8CC2458}" type="slidenum">
              <a:rPr lang="en-US" smtClean="0"/>
              <a:pPr/>
              <a:t>‹#›</a:t>
            </a:fld>
            <a:endParaRPr lang="en-US"/>
          </a:p>
        </p:txBody>
      </p:sp>
    </p:spTree>
    <p:extLst>
      <p:ext uri="{BB962C8B-B14F-4D97-AF65-F5344CB8AC3E}">
        <p14:creationId xmlns:p14="http://schemas.microsoft.com/office/powerpoint/2010/main" val="28151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B8A6A-9B3F-AB39-645F-38D35D60E71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324E21-DD0B-9937-67ED-2E8E4D5A0D6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8D79289-0CC5-F10E-7712-D353634AF6CA}"/>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433E9D-4D46-F344-71D2-1B43A5B7136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4ECC47F-889E-0D6C-E766-99C917720C0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81A381-90D1-1175-8A07-6B81C5D0A702}"/>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9C0BAC41-52F7-25D3-51ED-BE8C1C539839}"/>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883524A5-E31D-EBDE-36F8-63EF0DF6CFEA}"/>
              </a:ext>
            </a:extLst>
          </p:cNvPr>
          <p:cNvSpPr>
            <a:spLocks noGrp="1"/>
          </p:cNvSpPr>
          <p:nvPr>
            <p:ph type="sldNum" sz="quarter" idx="12"/>
          </p:nvPr>
        </p:nvSpPr>
        <p:spPr/>
        <p:txBody>
          <a:bodyPr/>
          <a:lstStyle/>
          <a:p>
            <a:fld id="{BADA1BCD-40E9-42BC-80F4-461F347610E9}" type="slidenum">
              <a:rPr lang="en-US" smtClean="0"/>
              <a:pPr/>
              <a:t>‹#›</a:t>
            </a:fld>
            <a:endParaRPr lang="en-US"/>
          </a:p>
        </p:txBody>
      </p:sp>
    </p:spTree>
    <p:extLst>
      <p:ext uri="{BB962C8B-B14F-4D97-AF65-F5344CB8AC3E}">
        <p14:creationId xmlns:p14="http://schemas.microsoft.com/office/powerpoint/2010/main" val="48618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EF5C4-3E5D-6AB5-E53F-FED059DEDC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7AD936-E652-F50C-186D-CA83DA72A56C}"/>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9A5561E4-5D16-45DE-6567-8161AFA83221}"/>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870ED565-5367-2761-59C6-BBC49ECC06D1}"/>
              </a:ext>
            </a:extLst>
          </p:cNvPr>
          <p:cNvSpPr>
            <a:spLocks noGrp="1"/>
          </p:cNvSpPr>
          <p:nvPr>
            <p:ph type="sldNum" sz="quarter" idx="12"/>
          </p:nvPr>
        </p:nvSpPr>
        <p:spPr/>
        <p:txBody>
          <a:bodyPr/>
          <a:lstStyle/>
          <a:p>
            <a:fld id="{BC5A83CC-9096-40E1-8DE9-8A43ACF7E90F}" type="slidenum">
              <a:rPr lang="en-US" smtClean="0"/>
              <a:pPr/>
              <a:t>‹#›</a:t>
            </a:fld>
            <a:endParaRPr lang="en-US"/>
          </a:p>
        </p:txBody>
      </p:sp>
    </p:spTree>
    <p:extLst>
      <p:ext uri="{BB962C8B-B14F-4D97-AF65-F5344CB8AC3E}">
        <p14:creationId xmlns:p14="http://schemas.microsoft.com/office/powerpoint/2010/main" val="3583481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D2CB33-DFA0-AA22-23D2-F3157878D475}"/>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9586838F-D82B-ADDD-4C6A-11205130A666}"/>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873AF7D4-6545-8C0E-ABB7-81C30F2C5AD8}"/>
              </a:ext>
            </a:extLst>
          </p:cNvPr>
          <p:cNvSpPr>
            <a:spLocks noGrp="1"/>
          </p:cNvSpPr>
          <p:nvPr>
            <p:ph type="sldNum" sz="quarter" idx="12"/>
          </p:nvPr>
        </p:nvSpPr>
        <p:spPr/>
        <p:txBody>
          <a:bodyPr/>
          <a:lstStyle/>
          <a:p>
            <a:fld id="{B8F5C2FC-CC49-4A8D-8C5A-E4450833CABD}" type="slidenum">
              <a:rPr lang="en-US" smtClean="0"/>
              <a:pPr/>
              <a:t>‹#›</a:t>
            </a:fld>
            <a:endParaRPr lang="en-US"/>
          </a:p>
        </p:txBody>
      </p:sp>
    </p:spTree>
    <p:extLst>
      <p:ext uri="{BB962C8B-B14F-4D97-AF65-F5344CB8AC3E}">
        <p14:creationId xmlns:p14="http://schemas.microsoft.com/office/powerpoint/2010/main" val="317641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2C482-78BE-1AA1-6BEB-6F1741116A2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490A47CD-0EB8-F3FC-8DCF-44439D6EE89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35A50E-1605-CB76-091C-9407DADE7D9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4614738-1FBB-B380-D953-BB4A2160A7FD}"/>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8AB0302F-AFF2-43C4-2B0E-AEB37DF0C3E5}"/>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DC3113CE-51CC-7745-9341-19A4BE3F963B}"/>
              </a:ext>
            </a:extLst>
          </p:cNvPr>
          <p:cNvSpPr>
            <a:spLocks noGrp="1"/>
          </p:cNvSpPr>
          <p:nvPr>
            <p:ph type="sldNum" sz="quarter" idx="12"/>
          </p:nvPr>
        </p:nvSpPr>
        <p:spPr/>
        <p:txBody>
          <a:bodyPr/>
          <a:lstStyle/>
          <a:p>
            <a:fld id="{B1CCA8BE-0A3A-429E-89A9-A1CB241C5C9D}" type="slidenum">
              <a:rPr lang="en-US" smtClean="0"/>
              <a:pPr/>
              <a:t>‹#›</a:t>
            </a:fld>
            <a:endParaRPr lang="en-US"/>
          </a:p>
        </p:txBody>
      </p:sp>
    </p:spTree>
    <p:extLst>
      <p:ext uri="{BB962C8B-B14F-4D97-AF65-F5344CB8AC3E}">
        <p14:creationId xmlns:p14="http://schemas.microsoft.com/office/powerpoint/2010/main" val="3349978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E038D-02FE-5B22-98FC-26A2394FE42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0262ED8-B243-45B0-B5E7-D89C4DC2EA8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ADC9C51-AF51-6CE9-8776-D3ACB285D55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CEB0BEC-ED34-38C7-A0C2-16B3E7DDD83D}"/>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C3305BAE-0281-2275-2847-F389E85C47F9}"/>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9280E4A3-68EE-7943-26F3-6294AD70ABCE}"/>
              </a:ext>
            </a:extLst>
          </p:cNvPr>
          <p:cNvSpPr>
            <a:spLocks noGrp="1"/>
          </p:cNvSpPr>
          <p:nvPr>
            <p:ph type="sldNum" sz="quarter" idx="12"/>
          </p:nvPr>
        </p:nvSpPr>
        <p:spPr/>
        <p:txBody>
          <a:bodyPr/>
          <a:lstStyle/>
          <a:p>
            <a:fld id="{117A1F6E-86F0-4C86-A227-B453DB2926F2}" type="slidenum">
              <a:rPr lang="en-US" smtClean="0"/>
              <a:pPr/>
              <a:t>‹#›</a:t>
            </a:fld>
            <a:endParaRPr lang="en-US"/>
          </a:p>
        </p:txBody>
      </p:sp>
    </p:spTree>
    <p:extLst>
      <p:ext uri="{BB962C8B-B14F-4D97-AF65-F5344CB8AC3E}">
        <p14:creationId xmlns:p14="http://schemas.microsoft.com/office/powerpoint/2010/main" val="161695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0DDA72-3EF0-BA26-DDFB-5E73FFB1309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1AA0FE-A2AA-2DB9-4484-9B7096057AF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0C8B61-4BE7-939C-C3BA-0F6322DB611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E5B8552C-D1D8-A7F4-B901-7066913278F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50FCEDB9-3DB4-6DE1-7076-E337C0F3B3E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C00D02F-76D2-443A-83DC-FF9CB2756135}" type="slidenum">
              <a:rPr lang="en-US" smtClean="0"/>
              <a:pPr/>
              <a:t>‹#›</a:t>
            </a:fld>
            <a:endParaRPr lang="en-US"/>
          </a:p>
        </p:txBody>
      </p:sp>
    </p:spTree>
    <p:extLst>
      <p:ext uri="{BB962C8B-B14F-4D97-AF65-F5344CB8AC3E}">
        <p14:creationId xmlns:p14="http://schemas.microsoft.com/office/powerpoint/2010/main" val="1701682148"/>
      </p:ext>
    </p:extLst>
  </p:cSld>
  <p:clrMap bg1="lt1" tx1="dk1" bg2="lt2" tx2="dk2" accent1="accent1" accent2="accent2" accent3="accent3" accent4="accent4" accent5="accent5" accent6="accent6" hlink="hlink" folHlink="folHlink"/>
  <p:sldLayoutIdLst>
    <p:sldLayoutId id="2147484506" r:id="rId1"/>
    <p:sldLayoutId id="2147484507" r:id="rId2"/>
    <p:sldLayoutId id="2147484508" r:id="rId3"/>
    <p:sldLayoutId id="2147484509" r:id="rId4"/>
    <p:sldLayoutId id="2147484510" r:id="rId5"/>
    <p:sldLayoutId id="2147484511" r:id="rId6"/>
    <p:sldLayoutId id="2147484512" r:id="rId7"/>
    <p:sldLayoutId id="2147484513" r:id="rId8"/>
    <p:sldLayoutId id="2147484514" r:id="rId9"/>
    <p:sldLayoutId id="2147484515" r:id="rId10"/>
    <p:sldLayoutId id="2147484516" r:id="rId11"/>
    <p:sldLayoutId id="2147484519" r:id="rId12"/>
    <p:sldLayoutId id="2147484520"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274319" y="922773"/>
            <a:ext cx="8564881" cy="3484176"/>
          </a:xfrm>
        </p:spPr>
        <p:txBody>
          <a:bodyPr rtlCol="0" anchor="ctr">
            <a:normAutofit/>
          </a:bodyPr>
          <a:lstStyle/>
          <a:p>
            <a:pPr>
              <a:defRPr/>
            </a:pPr>
            <a:r>
              <a:rPr lang="en-US" sz="4400" dirty="0">
                <a:latin typeface="Angsana New"/>
                <a:cs typeface="Angsana New"/>
              </a:rPr>
              <a:t>Annual Mandated Training</a:t>
            </a:r>
            <a:br>
              <a:rPr lang="en-US" sz="4400" dirty="0">
                <a:latin typeface="Angsana New" panose="02020603050405020304" pitchFamily="18" charset="-34"/>
                <a:cs typeface="Angsana New" panose="02020603050405020304" pitchFamily="18" charset="-34"/>
              </a:rPr>
            </a:br>
            <a:r>
              <a:rPr lang="en-US" sz="4400" dirty="0">
                <a:latin typeface="Angsana New"/>
                <a:cs typeface="Angsana New"/>
              </a:rPr>
              <a:t>2023-2024</a:t>
            </a:r>
            <a:br>
              <a:rPr lang="en-US" sz="4400" dirty="0">
                <a:latin typeface="Angsana New" panose="02020603050405020304" pitchFamily="18" charset="-34"/>
                <a:cs typeface="Angsana New" panose="02020603050405020304" pitchFamily="18" charset="-34"/>
              </a:rPr>
            </a:br>
            <a:br>
              <a:rPr lang="en-US" sz="4400" dirty="0">
                <a:latin typeface="Angsana New" panose="02020603050405020304" pitchFamily="18" charset="-34"/>
                <a:cs typeface="Angsana New" panose="02020603050405020304" pitchFamily="18" charset="-34"/>
              </a:rPr>
            </a:br>
            <a:br>
              <a:rPr lang="en-US" sz="4400" dirty="0"/>
            </a:br>
            <a:endParaRPr lang="en-US" sz="4400" b="1" i="1" dirty="0"/>
          </a:p>
        </p:txBody>
      </p:sp>
      <p:sp>
        <p:nvSpPr>
          <p:cNvPr id="8195" name="Rectangle 3"/>
          <p:cNvSpPr>
            <a:spLocks noGrp="1" noChangeArrowheads="1"/>
          </p:cNvSpPr>
          <p:nvPr>
            <p:ph type="subTitle" idx="1"/>
          </p:nvPr>
        </p:nvSpPr>
        <p:spPr>
          <a:xfrm>
            <a:off x="277039" y="5353050"/>
            <a:ext cx="8077200" cy="1124585"/>
          </a:xfrm>
        </p:spPr>
        <p:txBody>
          <a:bodyPr vert="horz" lIns="91440" tIns="45720" rIns="91440" bIns="45720" rtlCol="0" anchor="t">
            <a:normAutofit/>
          </a:bodyPr>
          <a:lstStyle/>
          <a:p>
            <a:pPr algn="r" eaLnBrk="1" fontAlgn="auto" hangingPunct="1">
              <a:spcAft>
                <a:spcPts val="0"/>
              </a:spcAft>
              <a:defRPr/>
            </a:pPr>
            <a:r>
              <a:rPr lang="en-US" sz="3200" dirty="0">
                <a:latin typeface="Angsana New"/>
                <a:cs typeface="Angsana New"/>
              </a:rPr>
              <a:t>Paul </a:t>
            </a:r>
            <a:r>
              <a:rPr lang="en-US" sz="3200" dirty="0" err="1">
                <a:latin typeface="Angsana New"/>
                <a:cs typeface="Angsana New"/>
              </a:rPr>
              <a:t>Tzovolos</a:t>
            </a:r>
            <a:r>
              <a:rPr lang="en-US" sz="3200" dirty="0">
                <a:latin typeface="Angsana New"/>
                <a:cs typeface="Angsana New"/>
              </a:rPr>
              <a:t>,</a:t>
            </a:r>
          </a:p>
          <a:p>
            <a:pPr algn="r">
              <a:defRPr/>
            </a:pPr>
            <a:r>
              <a:rPr lang="en-US" sz="3200" dirty="0">
                <a:latin typeface="Angsana New"/>
                <a:cs typeface="Angsana New"/>
              </a:rPr>
              <a:t>Executive Director</a:t>
            </a:r>
          </a:p>
        </p:txBody>
      </p:sp>
      <p:sp>
        <p:nvSpPr>
          <p:cNvPr id="10242" name="Slide Number Placeholder 4"/>
          <p:cNvSpPr>
            <a:spLocks noGrp="1"/>
          </p:cNvSpPr>
          <p:nvPr>
            <p:ph type="sldNum" sz="quarter" idx="12"/>
          </p:nvPr>
        </p:nvSpPr>
        <p:spPr bwMode="auto">
          <a:xfrm>
            <a:off x="7994195" y="6422854"/>
            <a:ext cx="709698"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Aft>
                <a:spcPts val="600"/>
              </a:spcAft>
            </a:pPr>
            <a:fld id="{C2290093-285E-43BB-A188-A367370B93D5}" type="slidenum">
              <a:rPr lang="en-US"/>
              <a:pPr eaLnBrk="1" hangingPunct="1">
                <a:spcAft>
                  <a:spcPts val="600"/>
                </a:spcAft>
              </a:pPr>
              <a:t>1</a:t>
            </a:fld>
            <a:endParaRPr lang="en-US"/>
          </a:p>
        </p:txBody>
      </p:sp>
      <p:pic>
        <p:nvPicPr>
          <p:cNvPr id="2" name="Picture 2" descr="A logo with a river and sun&#10;&#10;Description automatically generated">
            <a:extLst>
              <a:ext uri="{FF2B5EF4-FFF2-40B4-BE49-F238E27FC236}">
                <a16:creationId xmlns:a16="http://schemas.microsoft.com/office/drawing/2014/main" id="{1F3BD88A-2A1C-0F60-74FF-DDDA0B4DC59F}"/>
              </a:ext>
            </a:extLst>
          </p:cNvPr>
          <p:cNvPicPr>
            <a:picLocks noChangeAspect="1"/>
          </p:cNvPicPr>
          <p:nvPr/>
        </p:nvPicPr>
        <p:blipFill>
          <a:blip r:embed="rId3"/>
          <a:stretch>
            <a:fillRect/>
          </a:stretch>
        </p:blipFill>
        <p:spPr>
          <a:xfrm>
            <a:off x="3200400" y="2604564"/>
            <a:ext cx="2743200" cy="2573547"/>
          </a:xfrm>
          <a:prstGeom prst="rect">
            <a:avLst/>
          </a:prstGeom>
        </p:spPr>
      </p:pic>
    </p:spTree>
  </p:cSld>
  <p:clrMapOvr>
    <a:masterClrMapping/>
  </p:clrMapOvr>
  <p:transition advTm="11246"/>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16386"/>
                                        </p:tgtEl>
                                        <p:attrNameLst>
                                          <p:attrName>style.visibility</p:attrName>
                                        </p:attrNameLst>
                                      </p:cBhvr>
                                      <p:to>
                                        <p:strVal val="visible"/>
                                      </p:to>
                                    </p:set>
                                    <p:animEffect transition="in" filter="fade">
                                      <p:cBhvr>
                                        <p:cTn id="7" dur="10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B8940-E690-F648-DFD8-E5A5126C8F61}"/>
              </a:ext>
            </a:extLst>
          </p:cNvPr>
          <p:cNvSpPr>
            <a:spLocks noGrp="1"/>
          </p:cNvSpPr>
          <p:nvPr>
            <p:ph type="ctrTitle"/>
          </p:nvPr>
        </p:nvSpPr>
        <p:spPr>
          <a:xfrm>
            <a:off x="1143000" y="457201"/>
            <a:ext cx="6858000" cy="1066799"/>
          </a:xfrm>
        </p:spPr>
        <p:txBody>
          <a:bodyPr>
            <a:normAutofit/>
          </a:bodyPr>
          <a:lstStyle/>
          <a:p>
            <a:r>
              <a:rPr lang="en-US" sz="3200" b="0" i="0" u="none" strike="noStrike" dirty="0">
                <a:solidFill>
                  <a:srgbClr val="000000"/>
                </a:solidFill>
                <a:effectLst/>
                <a:latin typeface="Angsana New" panose="02020603050405020304" pitchFamily="18" charset="-34"/>
                <a:cs typeface="Angsana New" panose="02020603050405020304" pitchFamily="18" charset="-34"/>
              </a:rPr>
              <a:t>Student Anti-bullying &amp; Cyberbullying</a:t>
            </a:r>
            <a:br>
              <a:rPr lang="en-US" sz="3200" b="0" i="0" u="none" strike="noStrike" dirty="0">
                <a:solidFill>
                  <a:srgbClr val="000000"/>
                </a:solidFill>
                <a:effectLst/>
                <a:latin typeface="Angsana New" panose="02020603050405020304" pitchFamily="18" charset="-34"/>
                <a:cs typeface="Angsana New" panose="02020603050405020304" pitchFamily="18" charset="-34"/>
              </a:rPr>
            </a:br>
            <a:endParaRPr lang="en-US" sz="3200" dirty="0">
              <a:latin typeface="Angsana New" panose="02020603050405020304" pitchFamily="18" charset="-34"/>
              <a:cs typeface="Angsana New" panose="02020603050405020304" pitchFamily="18" charset="-34"/>
            </a:endParaRPr>
          </a:p>
        </p:txBody>
      </p:sp>
      <p:sp>
        <p:nvSpPr>
          <p:cNvPr id="3" name="Subtitle 2">
            <a:extLst>
              <a:ext uri="{FF2B5EF4-FFF2-40B4-BE49-F238E27FC236}">
                <a16:creationId xmlns:a16="http://schemas.microsoft.com/office/drawing/2014/main" id="{4108DA3E-95E3-D540-482B-63502041A0E8}"/>
              </a:ext>
            </a:extLst>
          </p:cNvPr>
          <p:cNvSpPr>
            <a:spLocks noGrp="1"/>
          </p:cNvSpPr>
          <p:nvPr>
            <p:ph type="subTitle" idx="1"/>
          </p:nvPr>
        </p:nvSpPr>
        <p:spPr>
          <a:xfrm>
            <a:off x="762000" y="1447800"/>
            <a:ext cx="7848600" cy="4648200"/>
          </a:xfrm>
        </p:spPr>
        <p:txBody>
          <a:bodyPr>
            <a:normAutofit/>
          </a:bodyPr>
          <a:lstStyle/>
          <a:p>
            <a:pPr algn="l" rtl="0">
              <a:spcBef>
                <a:spcPts val="0"/>
              </a:spcBef>
              <a:spcAft>
                <a:spcPts val="0"/>
              </a:spcAft>
            </a:pPr>
            <a:r>
              <a:rPr lang="en-US" sz="2800" b="1" i="0" u="none" strike="noStrike" dirty="0">
                <a:solidFill>
                  <a:srgbClr val="000000"/>
                </a:solidFill>
                <a:effectLst/>
                <a:latin typeface="Angsana New" panose="02020603050405020304" pitchFamily="18" charset="-34"/>
                <a:cs typeface="Angsana New" panose="02020603050405020304" pitchFamily="18" charset="-34"/>
              </a:rPr>
              <a:t>Bullying </a:t>
            </a:r>
            <a:r>
              <a:rPr lang="en-US" sz="2800" b="1" dirty="0">
                <a:solidFill>
                  <a:srgbClr val="000000"/>
                </a:solidFill>
                <a:latin typeface="Angsana New" panose="02020603050405020304" pitchFamily="18" charset="-34"/>
                <a:cs typeface="Angsana New" panose="02020603050405020304" pitchFamily="18" charset="-34"/>
              </a:rPr>
              <a:t>&amp; Cyberbullying</a:t>
            </a:r>
          </a:p>
          <a:p>
            <a:pPr algn="l" rtl="0">
              <a:spcBef>
                <a:spcPts val="0"/>
              </a:spcBef>
              <a:spcAft>
                <a:spcPts val="0"/>
              </a:spcAft>
            </a:pPr>
            <a:r>
              <a:rPr lang="en-US" sz="2800" b="0" i="0" u="none" strike="noStrike" dirty="0">
                <a:solidFill>
                  <a:srgbClr val="000000"/>
                </a:solidFill>
                <a:effectLst/>
                <a:latin typeface="Angsana New" panose="02020603050405020304" pitchFamily="18" charset="-34"/>
                <a:cs typeface="Angsana New" panose="02020603050405020304" pitchFamily="18" charset="-34"/>
              </a:rPr>
              <a:t>Repeated use of a written, verbal, or electronic expression or a physical act or gesture or any combination thereof, directed at a victim that: </a:t>
            </a:r>
            <a:endParaRPr lang="en-US" sz="2800" b="0" dirty="0">
              <a:effectLst/>
              <a:latin typeface="Angsana New" panose="02020603050405020304" pitchFamily="18" charset="-34"/>
              <a:cs typeface="Angsana New" panose="02020603050405020304" pitchFamily="18" charset="-34"/>
            </a:endParaRPr>
          </a:p>
          <a:p>
            <a:pPr lvl="1" algn="l" fontAlgn="base">
              <a:spcBef>
                <a:spcPts val="0"/>
              </a:spcBef>
              <a:buFont typeface="+mj-lt"/>
              <a:buAutoNum type="arabicPeriod"/>
            </a:pPr>
            <a:r>
              <a:rPr lang="en-US" sz="2800" b="0" i="0" u="none" strike="noStrike" dirty="0">
                <a:solidFill>
                  <a:srgbClr val="000000"/>
                </a:solidFill>
                <a:effectLst/>
                <a:latin typeface="Angsana New" panose="02020603050405020304" pitchFamily="18" charset="-34"/>
                <a:cs typeface="Angsana New" panose="02020603050405020304" pitchFamily="18" charset="-34"/>
              </a:rPr>
              <a:t> causes physical or emotional harm to the victim or damage to the victim’s property; </a:t>
            </a:r>
          </a:p>
          <a:p>
            <a:pPr lvl="1" algn="l" fontAlgn="base">
              <a:spcBef>
                <a:spcPts val="0"/>
              </a:spcBef>
              <a:buFont typeface="+mj-lt"/>
              <a:buAutoNum type="arabicPeriod"/>
            </a:pPr>
            <a:r>
              <a:rPr lang="en-US" sz="2800" b="0" i="0" u="none" strike="noStrike" dirty="0">
                <a:solidFill>
                  <a:srgbClr val="000000"/>
                </a:solidFill>
                <a:effectLst/>
                <a:latin typeface="Angsana New" panose="02020603050405020304" pitchFamily="18" charset="-34"/>
                <a:cs typeface="Angsana New" panose="02020603050405020304" pitchFamily="18" charset="-34"/>
              </a:rPr>
              <a:t> places the victim in reasonable fear of harm to himself or of damage to his property; </a:t>
            </a:r>
          </a:p>
          <a:p>
            <a:pPr lvl="1" algn="l" fontAlgn="base">
              <a:spcBef>
                <a:spcPts val="0"/>
              </a:spcBef>
              <a:buFont typeface="+mj-lt"/>
              <a:buAutoNum type="arabicPeriod"/>
            </a:pPr>
            <a:r>
              <a:rPr lang="en-US" sz="2800" b="0" i="0" u="none" strike="noStrike" dirty="0">
                <a:solidFill>
                  <a:srgbClr val="000000"/>
                </a:solidFill>
                <a:effectLst/>
                <a:latin typeface="Angsana New" panose="02020603050405020304" pitchFamily="18" charset="-34"/>
                <a:cs typeface="Angsana New" panose="02020603050405020304" pitchFamily="18" charset="-34"/>
              </a:rPr>
              <a:t> creates a hostile environment at school for the victim; </a:t>
            </a:r>
            <a:endParaRPr lang="en-US" sz="2800" b="0" dirty="0">
              <a:effectLst/>
              <a:latin typeface="Angsana New" panose="02020603050405020304" pitchFamily="18" charset="-34"/>
              <a:cs typeface="Angsana New" panose="02020603050405020304" pitchFamily="18" charset="-34"/>
            </a:endParaRPr>
          </a:p>
          <a:p>
            <a:pPr lvl="1" algn="l" fontAlgn="base">
              <a:spcBef>
                <a:spcPts val="0"/>
              </a:spcBef>
              <a:buFont typeface="+mj-lt"/>
              <a:buAutoNum type="arabicPeriod" startAt="4"/>
            </a:pPr>
            <a:r>
              <a:rPr lang="en-US" sz="2800" b="0" i="0" u="none" strike="noStrike" dirty="0">
                <a:solidFill>
                  <a:srgbClr val="000000"/>
                </a:solidFill>
                <a:effectLst/>
                <a:latin typeface="Angsana New" panose="02020603050405020304" pitchFamily="18" charset="-34"/>
                <a:cs typeface="Angsana New" panose="02020603050405020304" pitchFamily="18" charset="-34"/>
              </a:rPr>
              <a:t> infringes on the rights of the victim at school; or </a:t>
            </a:r>
          </a:p>
          <a:p>
            <a:pPr lvl="1" algn="l" fontAlgn="base">
              <a:spcBef>
                <a:spcPts val="0"/>
              </a:spcBef>
              <a:buFont typeface="+mj-lt"/>
              <a:buAutoNum type="arabicPeriod" startAt="4"/>
            </a:pPr>
            <a:r>
              <a:rPr lang="en-US" sz="2800" b="0" i="0" u="none" strike="noStrike" dirty="0">
                <a:solidFill>
                  <a:srgbClr val="000000"/>
                </a:solidFill>
                <a:effectLst/>
                <a:latin typeface="Angsana New" panose="02020603050405020304" pitchFamily="18" charset="-34"/>
                <a:cs typeface="Angsana New" panose="02020603050405020304" pitchFamily="18" charset="-34"/>
              </a:rPr>
              <a:t> materially and substantially disrupts the education process or the orderly operation of a school.  </a:t>
            </a:r>
          </a:p>
          <a:p>
            <a:endParaRPr lang="en-US" dirty="0"/>
          </a:p>
        </p:txBody>
      </p:sp>
      <p:sp>
        <p:nvSpPr>
          <p:cNvPr id="4" name="Slide Number Placeholder 3">
            <a:extLst>
              <a:ext uri="{FF2B5EF4-FFF2-40B4-BE49-F238E27FC236}">
                <a16:creationId xmlns:a16="http://schemas.microsoft.com/office/drawing/2014/main" id="{BD5EF5F6-66A7-9501-236C-71EE24063616}"/>
              </a:ext>
            </a:extLst>
          </p:cNvPr>
          <p:cNvSpPr>
            <a:spLocks noGrp="1"/>
          </p:cNvSpPr>
          <p:nvPr>
            <p:ph type="sldNum" sz="quarter" idx="12"/>
          </p:nvPr>
        </p:nvSpPr>
        <p:spPr/>
        <p:txBody>
          <a:bodyPr/>
          <a:lstStyle/>
          <a:p>
            <a:fld id="{761BA24B-A354-4F94-AE86-D6D47378E7E6}" type="slidenum">
              <a:rPr lang="en-US" smtClean="0"/>
              <a:pPr/>
              <a:t>10</a:t>
            </a:fld>
            <a:endParaRPr lang="en-US"/>
          </a:p>
        </p:txBody>
      </p:sp>
    </p:spTree>
    <p:extLst>
      <p:ext uri="{BB962C8B-B14F-4D97-AF65-F5344CB8AC3E}">
        <p14:creationId xmlns:p14="http://schemas.microsoft.com/office/powerpoint/2010/main" val="2728210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C76174-720B-4988-0233-6D939218C0C1}"/>
              </a:ext>
            </a:extLst>
          </p:cNvPr>
          <p:cNvSpPr>
            <a:spLocks noGrp="1"/>
          </p:cNvSpPr>
          <p:nvPr>
            <p:ph idx="1"/>
          </p:nvPr>
        </p:nvSpPr>
        <p:spPr/>
        <p:txBody>
          <a:bodyPr vert="horz" lIns="91440" tIns="45720" rIns="91440" bIns="45720" rtlCol="0" anchor="t">
            <a:normAutofit/>
          </a:bodyPr>
          <a:lstStyle/>
          <a:p>
            <a:pPr marL="0" indent="0" algn="ctr">
              <a:buNone/>
            </a:pPr>
            <a:endParaRPr lang="en-US" sz="4000" dirty="0">
              <a:latin typeface="Angsana New"/>
              <a:cs typeface="Angsana New"/>
            </a:endParaRPr>
          </a:p>
          <a:p>
            <a:pPr marL="0" indent="0" algn="ctr">
              <a:buNone/>
            </a:pPr>
            <a:r>
              <a:rPr lang="en-US" sz="4400" dirty="0">
                <a:latin typeface="Angsana New"/>
                <a:cs typeface="Angsana New"/>
              </a:rPr>
              <a:t>Mandated Reporting</a:t>
            </a:r>
            <a:endParaRPr lang="en-US" sz="4400" dirty="0">
              <a:cs typeface="Calibri"/>
            </a:endParaRPr>
          </a:p>
          <a:p>
            <a:pPr marL="0" indent="0" algn="ctr">
              <a:buNone/>
            </a:pPr>
            <a:endParaRPr lang="en-US" sz="2800" dirty="0">
              <a:latin typeface="Angsana New" panose="02020603050405020304" pitchFamily="18" charset="-34"/>
              <a:cs typeface="Angsana New" panose="02020603050405020304" pitchFamily="18" charset="-34"/>
            </a:endParaRPr>
          </a:p>
          <a:p>
            <a:pPr marL="0" indent="0" algn="ctr">
              <a:buNone/>
            </a:pPr>
            <a:endParaRPr lang="en-US" sz="2800" dirty="0">
              <a:latin typeface="Angsana New" panose="02020603050405020304" pitchFamily="18" charset="-34"/>
              <a:cs typeface="Angsana New" panose="02020603050405020304" pitchFamily="18" charset="-34"/>
            </a:endParaRPr>
          </a:p>
          <a:p>
            <a:pPr marL="0" indent="0" algn="ctr">
              <a:buNone/>
            </a:pPr>
            <a:r>
              <a:rPr lang="en-US" sz="3200" dirty="0">
                <a:latin typeface="Angsana New"/>
                <a:cs typeface="Angsana New"/>
              </a:rPr>
              <a:t>Presenters: </a:t>
            </a:r>
          </a:p>
          <a:p>
            <a:pPr marL="0" indent="0" algn="ctr">
              <a:buNone/>
            </a:pPr>
            <a:r>
              <a:rPr lang="en-US" sz="3200" dirty="0">
                <a:latin typeface="Angsana New"/>
                <a:cs typeface="Angsana New"/>
              </a:rPr>
              <a:t>Beth Litchfield, Program Coordinator - Social Work Internship</a:t>
            </a:r>
          </a:p>
          <a:p>
            <a:pPr marL="0" indent="0" algn="ctr">
              <a:buNone/>
            </a:pPr>
            <a:r>
              <a:rPr lang="en-US" sz="3200" dirty="0">
                <a:latin typeface="Angsana New"/>
                <a:cs typeface="Angsana New"/>
              </a:rPr>
              <a:t>&amp; Deni Howley, Program Coordinator Behavioral Health Initiatives</a:t>
            </a:r>
          </a:p>
        </p:txBody>
      </p:sp>
      <p:sp>
        <p:nvSpPr>
          <p:cNvPr id="4" name="Slide Number Placeholder 3">
            <a:extLst>
              <a:ext uri="{FF2B5EF4-FFF2-40B4-BE49-F238E27FC236}">
                <a16:creationId xmlns:a16="http://schemas.microsoft.com/office/drawing/2014/main" id="{C1D2C66B-E7B8-4F3D-E038-BFE48758E2C9}"/>
              </a:ext>
            </a:extLst>
          </p:cNvPr>
          <p:cNvSpPr>
            <a:spLocks noGrp="1"/>
          </p:cNvSpPr>
          <p:nvPr>
            <p:ph type="sldNum" sz="quarter" idx="12"/>
          </p:nvPr>
        </p:nvSpPr>
        <p:spPr/>
        <p:txBody>
          <a:bodyPr/>
          <a:lstStyle/>
          <a:p>
            <a:fld id="{01B498DE-7188-46DB-92AD-679FE9C9FE06}" type="slidenum">
              <a:rPr lang="en-US" smtClean="0"/>
              <a:pPr/>
              <a:t>11</a:t>
            </a:fld>
            <a:endParaRPr lang="en-US"/>
          </a:p>
        </p:txBody>
      </p:sp>
      <p:pic>
        <p:nvPicPr>
          <p:cNvPr id="5" name="Picture 5" descr="A stop sign with a hand and a sign&#10;&#10;Description automatically generated">
            <a:extLst>
              <a:ext uri="{FF2B5EF4-FFF2-40B4-BE49-F238E27FC236}">
                <a16:creationId xmlns:a16="http://schemas.microsoft.com/office/drawing/2014/main" id="{2F982457-7CA8-E132-EEA9-FF18D7246ABA}"/>
              </a:ext>
            </a:extLst>
          </p:cNvPr>
          <p:cNvPicPr>
            <a:picLocks noChangeAspect="1"/>
          </p:cNvPicPr>
          <p:nvPr/>
        </p:nvPicPr>
        <p:blipFill>
          <a:blip r:embed="rId2"/>
          <a:stretch>
            <a:fillRect/>
          </a:stretch>
        </p:blipFill>
        <p:spPr>
          <a:xfrm>
            <a:off x="6561174" y="285589"/>
            <a:ext cx="2314575" cy="1971675"/>
          </a:xfrm>
          <a:prstGeom prst="rect">
            <a:avLst/>
          </a:prstGeom>
        </p:spPr>
      </p:pic>
    </p:spTree>
    <p:extLst>
      <p:ext uri="{BB962C8B-B14F-4D97-AF65-F5344CB8AC3E}">
        <p14:creationId xmlns:p14="http://schemas.microsoft.com/office/powerpoint/2010/main" val="1453457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D1A62-B208-BB19-5119-3DFF73DC8826}"/>
              </a:ext>
            </a:extLst>
          </p:cNvPr>
          <p:cNvSpPr>
            <a:spLocks noGrp="1"/>
          </p:cNvSpPr>
          <p:nvPr>
            <p:ph type="title"/>
          </p:nvPr>
        </p:nvSpPr>
        <p:spPr>
          <a:xfrm>
            <a:off x="628650" y="365127"/>
            <a:ext cx="7886700" cy="777873"/>
          </a:xfrm>
        </p:spPr>
        <p:txBody>
          <a:bodyPr/>
          <a:lstStyle/>
          <a:p>
            <a:pPr algn="ctr"/>
            <a:r>
              <a:rPr lang="en-US" sz="1800" b="0" i="0" u="none" strike="noStrike" dirty="0">
                <a:solidFill>
                  <a:srgbClr val="000000"/>
                </a:solidFill>
                <a:effectLst/>
                <a:latin typeface="Times New Roman" panose="02020603050405020304" pitchFamily="18" charset="0"/>
              </a:rPr>
              <a:t> </a:t>
            </a:r>
            <a:r>
              <a:rPr lang="en-US" sz="3200" b="0" i="0" u="none" strike="noStrike" dirty="0">
                <a:solidFill>
                  <a:srgbClr val="000000"/>
                </a:solidFill>
                <a:effectLst/>
                <a:latin typeface="Angsana New" panose="02020603050405020304" pitchFamily="18" charset="-34"/>
                <a:cs typeface="Angsana New" panose="02020603050405020304" pitchFamily="18" charset="-34"/>
              </a:rPr>
              <a:t>Mandated Reporting 51A </a:t>
            </a:r>
            <a:endParaRPr lang="en-US" sz="3200" dirty="0">
              <a:latin typeface="Angsana New" panose="02020603050405020304" pitchFamily="18" charset="-34"/>
              <a:cs typeface="Angsana New" panose="02020603050405020304" pitchFamily="18" charset="-34"/>
            </a:endParaRPr>
          </a:p>
        </p:txBody>
      </p:sp>
      <p:sp>
        <p:nvSpPr>
          <p:cNvPr id="3" name="Content Placeholder 2">
            <a:extLst>
              <a:ext uri="{FF2B5EF4-FFF2-40B4-BE49-F238E27FC236}">
                <a16:creationId xmlns:a16="http://schemas.microsoft.com/office/drawing/2014/main" id="{541DAAA8-DCEF-01E3-D908-3838FBE138A5}"/>
              </a:ext>
            </a:extLst>
          </p:cNvPr>
          <p:cNvSpPr>
            <a:spLocks noGrp="1"/>
          </p:cNvSpPr>
          <p:nvPr>
            <p:ph idx="1"/>
          </p:nvPr>
        </p:nvSpPr>
        <p:spPr>
          <a:xfrm>
            <a:off x="628650" y="1311276"/>
            <a:ext cx="7886700" cy="5410200"/>
          </a:xfrm>
        </p:spPr>
        <p:txBody>
          <a:bodyPr>
            <a:normAutofit fontScale="40000" lnSpcReduction="20000"/>
          </a:bodyPr>
          <a:lstStyle/>
          <a:p>
            <a:r>
              <a:rPr lang="en-US" sz="6000" b="0" i="0" u="sng" dirty="0">
                <a:solidFill>
                  <a:srgbClr val="000000"/>
                </a:solidFill>
                <a:effectLst/>
                <a:latin typeface="Angsana New" panose="02020603050405020304" pitchFamily="18" charset="-34"/>
                <a:cs typeface="Angsana New" panose="02020603050405020304" pitchFamily="18" charset="-34"/>
              </a:rPr>
              <a:t>Chapter 119, Section 51A</a:t>
            </a:r>
            <a:r>
              <a:rPr lang="en-US" sz="6000" b="0" i="0" u="none" strike="noStrike" dirty="0">
                <a:solidFill>
                  <a:srgbClr val="000000"/>
                </a:solidFill>
                <a:effectLst/>
                <a:latin typeface="Angsana New" panose="02020603050405020304" pitchFamily="18" charset="-34"/>
                <a:cs typeface="Angsana New" panose="02020603050405020304" pitchFamily="18" charset="-34"/>
              </a:rPr>
              <a:t> requires that school personnel immediately report to the Department of children &amp; Families (DCF) whenever there is “reasonable cause” to believe that a child under the age of 18 is suffering physical and/or emotional injury from abuse and/or neglect. A written report is submitted within 48 hours.</a:t>
            </a:r>
          </a:p>
          <a:p>
            <a:pPr marL="0" indent="0">
              <a:buNone/>
            </a:pPr>
            <a:endParaRPr lang="en-US" sz="2500" b="0" i="0" u="none" strike="noStrike" dirty="0">
              <a:solidFill>
                <a:srgbClr val="000000"/>
              </a:solidFill>
              <a:effectLst/>
              <a:latin typeface="Angsana New" panose="02020603050405020304" pitchFamily="18" charset="-34"/>
              <a:cs typeface="Angsana New" panose="02020603050405020304" pitchFamily="18" charset="-34"/>
            </a:endParaRPr>
          </a:p>
          <a:p>
            <a:r>
              <a:rPr lang="en-US" sz="6000" b="0" i="0" u="none" strike="noStrike" dirty="0">
                <a:solidFill>
                  <a:srgbClr val="000000"/>
                </a:solidFill>
                <a:effectLst/>
                <a:latin typeface="Angsana New" panose="02020603050405020304" pitchFamily="18" charset="-34"/>
                <a:cs typeface="Angsana New" panose="02020603050405020304" pitchFamily="18" charset="-34"/>
              </a:rPr>
              <a:t>All NRC employees are mandated reporters and may file a report independently if they feel it is necessary. </a:t>
            </a:r>
          </a:p>
          <a:p>
            <a:pPr marL="0" indent="0">
              <a:buNone/>
            </a:pPr>
            <a:endParaRPr lang="en-US" sz="4500" b="0" i="0" u="none" strike="noStrike" dirty="0">
              <a:solidFill>
                <a:srgbClr val="000000"/>
              </a:solidFill>
              <a:effectLst/>
              <a:latin typeface="Angsana New" panose="02020603050405020304" pitchFamily="18" charset="-34"/>
              <a:cs typeface="Angsana New" panose="02020603050405020304" pitchFamily="18" charset="-34"/>
            </a:endParaRPr>
          </a:p>
          <a:p>
            <a:pPr rtl="0">
              <a:spcBef>
                <a:spcPts val="0"/>
              </a:spcBef>
              <a:spcAft>
                <a:spcPts val="0"/>
              </a:spcAft>
            </a:pPr>
            <a:r>
              <a:rPr lang="en-US" sz="6000" b="0" i="0" u="none" strike="noStrike" dirty="0">
                <a:solidFill>
                  <a:srgbClr val="000000"/>
                </a:solidFill>
                <a:effectLst/>
                <a:latin typeface="Angsana New" panose="02020603050405020304" pitchFamily="18" charset="-34"/>
                <a:cs typeface="Angsana New" panose="02020603050405020304" pitchFamily="18" charset="-34"/>
              </a:rPr>
              <a:t>All reports are held in strict confidence and no person required to report shall be held liable in any civil or criminal action. </a:t>
            </a:r>
            <a:endParaRPr lang="en-US" sz="6000" i="0" u="none" strike="noStrike" dirty="0">
              <a:solidFill>
                <a:srgbClr val="000000"/>
              </a:solidFill>
              <a:latin typeface="Angsana New" panose="02020603050405020304" pitchFamily="18" charset="-34"/>
              <a:cs typeface="Angsana New" panose="02020603050405020304" pitchFamily="18" charset="-34"/>
            </a:endParaRPr>
          </a:p>
          <a:p>
            <a:pPr rtl="0">
              <a:spcBef>
                <a:spcPts val="0"/>
              </a:spcBef>
              <a:spcAft>
                <a:spcPts val="0"/>
              </a:spcAft>
            </a:pPr>
            <a:endParaRPr lang="en-US" sz="4500" b="0" dirty="0">
              <a:solidFill>
                <a:srgbClr val="000000"/>
              </a:solidFill>
              <a:effectLst/>
              <a:latin typeface="Angsana New" panose="02020603050405020304" pitchFamily="18" charset="-34"/>
              <a:cs typeface="Angsana New" panose="02020603050405020304" pitchFamily="18" charset="-34"/>
            </a:endParaRPr>
          </a:p>
          <a:p>
            <a:pPr rtl="0">
              <a:spcBef>
                <a:spcPts val="0"/>
              </a:spcBef>
              <a:spcAft>
                <a:spcPts val="0"/>
              </a:spcAft>
            </a:pPr>
            <a:r>
              <a:rPr lang="en-US" sz="6000" b="0" i="0" u="none" strike="noStrike" dirty="0">
                <a:solidFill>
                  <a:srgbClr val="000000"/>
                </a:solidFill>
                <a:effectLst/>
                <a:latin typeface="Angsana New" panose="02020603050405020304" pitchFamily="18" charset="-34"/>
                <a:cs typeface="Angsana New" panose="02020603050405020304" pitchFamily="18" charset="-34"/>
              </a:rPr>
              <a:t>Any employee, upon identification of possible child abuse/neglect, shall immediately inform the Program Coordinator, Assistant Executive Director, and/or Executive Director.  </a:t>
            </a:r>
          </a:p>
          <a:p>
            <a:pPr marL="0" indent="0" rtl="0">
              <a:spcBef>
                <a:spcPts val="0"/>
              </a:spcBef>
              <a:spcAft>
                <a:spcPts val="0"/>
              </a:spcAft>
              <a:buNone/>
            </a:pPr>
            <a:endParaRPr lang="en-US" sz="4500" dirty="0">
              <a:latin typeface="Angsana New" panose="02020603050405020304" pitchFamily="18" charset="-34"/>
              <a:cs typeface="Angsana New" panose="02020603050405020304" pitchFamily="18" charset="-34"/>
            </a:endParaRPr>
          </a:p>
          <a:p>
            <a:pPr rtl="0">
              <a:spcBef>
                <a:spcPts val="0"/>
              </a:spcBef>
              <a:spcAft>
                <a:spcPts val="0"/>
              </a:spcAft>
            </a:pPr>
            <a:r>
              <a:rPr lang="en-US" sz="6000" b="0" i="0" u="none" strike="noStrike" dirty="0">
                <a:solidFill>
                  <a:srgbClr val="000000"/>
                </a:solidFill>
                <a:effectLst/>
                <a:latin typeface="Angsana New" panose="02020603050405020304" pitchFamily="18" charset="-34"/>
                <a:cs typeface="Angsana New" panose="02020603050405020304" pitchFamily="18" charset="-34"/>
              </a:rPr>
              <a:t>The Program Coordinator shall collect information from all involved personnel: nurse, teacher, therapist, counselor, LEA liaison etc. The Program Coordinator shall inform the Executive Director before any action is taken. </a:t>
            </a:r>
          </a:p>
          <a:p>
            <a:pPr rtl="0">
              <a:spcBef>
                <a:spcPts val="0"/>
              </a:spcBef>
              <a:spcAft>
                <a:spcPts val="0"/>
              </a:spcAft>
            </a:pPr>
            <a:endParaRPr lang="en-US" sz="2200" b="0" i="0" u="none" strike="noStrike" dirty="0">
              <a:solidFill>
                <a:srgbClr val="000000"/>
              </a:solidFill>
              <a:effectLst/>
              <a:latin typeface="Angsana New" panose="02020603050405020304" pitchFamily="18" charset="-34"/>
              <a:cs typeface="Angsana New" panose="02020603050405020304" pitchFamily="18" charset="-34"/>
            </a:endParaRPr>
          </a:p>
          <a:p>
            <a:pPr marL="0" indent="0" rtl="0">
              <a:spcBef>
                <a:spcPts val="0"/>
              </a:spcBef>
              <a:spcAft>
                <a:spcPts val="0"/>
              </a:spcAft>
              <a:buNone/>
            </a:pPr>
            <a:endParaRPr lang="en-US" sz="4500" b="0" i="0" u="none" strike="noStrike" dirty="0">
              <a:solidFill>
                <a:srgbClr val="000000"/>
              </a:solidFill>
              <a:effectLst/>
              <a:latin typeface="Angsana New" panose="02020603050405020304" pitchFamily="18" charset="-34"/>
              <a:cs typeface="Angsana New" panose="02020603050405020304" pitchFamily="18" charset="-34"/>
            </a:endParaRPr>
          </a:p>
          <a:p>
            <a:pPr marL="0" indent="0" algn="ctr">
              <a:spcBef>
                <a:spcPts val="0"/>
              </a:spcBef>
              <a:buNone/>
            </a:pPr>
            <a:r>
              <a:rPr lang="en-US" sz="6000" b="1" dirty="0">
                <a:solidFill>
                  <a:srgbClr val="000000"/>
                </a:solidFill>
                <a:latin typeface="Angsana New" panose="02020603050405020304" pitchFamily="18" charset="-34"/>
                <a:cs typeface="Angsana New" panose="02020603050405020304" pitchFamily="18" charset="-34"/>
              </a:rPr>
              <a:t>Please refer to the NRC Policies and Procedural Manual for additional information.</a:t>
            </a:r>
            <a:endParaRPr lang="en-US" sz="6000" b="1" dirty="0">
              <a:latin typeface="Angsana New" panose="02020603050405020304" pitchFamily="18" charset="-34"/>
              <a:cs typeface="Angsana New" panose="02020603050405020304" pitchFamily="18" charset="-34"/>
            </a:endParaRPr>
          </a:p>
        </p:txBody>
      </p:sp>
      <p:sp>
        <p:nvSpPr>
          <p:cNvPr id="4" name="Slide Number Placeholder 3">
            <a:extLst>
              <a:ext uri="{FF2B5EF4-FFF2-40B4-BE49-F238E27FC236}">
                <a16:creationId xmlns:a16="http://schemas.microsoft.com/office/drawing/2014/main" id="{5CA6B06F-788C-4D72-06FA-1EA1E2E0F511}"/>
              </a:ext>
            </a:extLst>
          </p:cNvPr>
          <p:cNvSpPr>
            <a:spLocks noGrp="1"/>
          </p:cNvSpPr>
          <p:nvPr>
            <p:ph type="sldNum" sz="quarter" idx="12"/>
          </p:nvPr>
        </p:nvSpPr>
        <p:spPr/>
        <p:txBody>
          <a:bodyPr/>
          <a:lstStyle/>
          <a:p>
            <a:fld id="{01B498DE-7188-46DB-92AD-679FE9C9FE06}" type="slidenum">
              <a:rPr lang="en-US" smtClean="0"/>
              <a:pPr/>
              <a:t>12</a:t>
            </a:fld>
            <a:endParaRPr lang="en-US"/>
          </a:p>
        </p:txBody>
      </p:sp>
    </p:spTree>
    <p:extLst>
      <p:ext uri="{BB962C8B-B14F-4D97-AF65-F5344CB8AC3E}">
        <p14:creationId xmlns:p14="http://schemas.microsoft.com/office/powerpoint/2010/main" val="347734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5" descr="A group of hands holding up letters&#10;&#10;Description automatically generated">
            <a:extLst>
              <a:ext uri="{FF2B5EF4-FFF2-40B4-BE49-F238E27FC236}">
                <a16:creationId xmlns:a16="http://schemas.microsoft.com/office/drawing/2014/main" id="{10204F59-B100-A17A-0303-81299DBFB424}"/>
              </a:ext>
            </a:extLst>
          </p:cNvPr>
          <p:cNvPicPr>
            <a:picLocks noChangeAspect="1"/>
          </p:cNvPicPr>
          <p:nvPr/>
        </p:nvPicPr>
        <p:blipFill rotWithShape="1">
          <a:blip r:embed="rId2"/>
          <a:srcRect b="504"/>
          <a:stretch/>
        </p:blipFill>
        <p:spPr>
          <a:xfrm>
            <a:off x="1561647" y="539392"/>
            <a:ext cx="5866593" cy="2349311"/>
          </a:xfrm>
          <a:prstGeom prst="rect">
            <a:avLst/>
          </a:prstGeom>
        </p:spPr>
      </p:pic>
      <p:cxnSp>
        <p:nvCxnSpPr>
          <p:cNvPr id="10" name="Straight Connector 9">
            <a:extLst>
              <a:ext uri="{FF2B5EF4-FFF2-40B4-BE49-F238E27FC236}">
                <a16:creationId xmlns:a16="http://schemas.microsoft.com/office/drawing/2014/main" id="{249EDD1B-F94D-B4E6-ACAA-566B9A26FD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9816" y="3517997"/>
            <a:ext cx="7844367"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610B3EC-0DE9-524F-7A5B-6CB457E077EB}"/>
              </a:ext>
            </a:extLst>
          </p:cNvPr>
          <p:cNvSpPr>
            <a:spLocks noGrp="1"/>
          </p:cNvSpPr>
          <p:nvPr>
            <p:ph idx="1"/>
          </p:nvPr>
        </p:nvSpPr>
        <p:spPr>
          <a:xfrm>
            <a:off x="702288" y="3520976"/>
            <a:ext cx="7787376" cy="2795517"/>
          </a:xfrm>
        </p:spPr>
        <p:txBody>
          <a:bodyPr vert="horz" lIns="91440" tIns="45720" rIns="91440" bIns="45720" rtlCol="0" anchor="t">
            <a:normAutofit/>
          </a:bodyPr>
          <a:lstStyle/>
          <a:p>
            <a:pPr marL="0" indent="0" algn="ctr">
              <a:buNone/>
            </a:pPr>
            <a:r>
              <a:rPr lang="en-US" sz="3200" dirty="0">
                <a:latin typeface="Angsana New"/>
                <a:cs typeface="Angsana New"/>
              </a:rPr>
              <a:t>Physical Restraint</a:t>
            </a:r>
          </a:p>
          <a:p>
            <a:pPr marL="0" indent="0" algn="ctr">
              <a:buNone/>
            </a:pPr>
            <a:endParaRPr lang="en-US" sz="3200" dirty="0">
              <a:latin typeface="Angsana New" panose="02020603050405020304" pitchFamily="18" charset="-34"/>
              <a:cs typeface="Angsana New" panose="02020603050405020304" pitchFamily="18" charset="-34"/>
            </a:endParaRPr>
          </a:p>
          <a:p>
            <a:pPr marL="0" indent="0" algn="ctr">
              <a:buNone/>
            </a:pPr>
            <a:r>
              <a:rPr lang="en-US" sz="3200" dirty="0">
                <a:latin typeface="Angsana New"/>
                <a:cs typeface="Angsana New"/>
              </a:rPr>
              <a:t>Presenter: </a:t>
            </a:r>
          </a:p>
          <a:p>
            <a:pPr marL="0" indent="0" algn="ctr">
              <a:buNone/>
            </a:pPr>
            <a:r>
              <a:rPr lang="en-US" sz="3200" dirty="0">
                <a:latin typeface="Angsana New"/>
                <a:cs typeface="Angsana New"/>
              </a:rPr>
              <a:t>Paul Tzovolos, Executive Director</a:t>
            </a:r>
          </a:p>
        </p:txBody>
      </p:sp>
      <p:sp>
        <p:nvSpPr>
          <p:cNvPr id="4" name="Slide Number Placeholder 3">
            <a:extLst>
              <a:ext uri="{FF2B5EF4-FFF2-40B4-BE49-F238E27FC236}">
                <a16:creationId xmlns:a16="http://schemas.microsoft.com/office/drawing/2014/main" id="{AF559EE5-859F-71E7-5B69-739BB578A775}"/>
              </a:ext>
            </a:extLst>
          </p:cNvPr>
          <p:cNvSpPr>
            <a:spLocks noGrp="1"/>
          </p:cNvSpPr>
          <p:nvPr>
            <p:ph type="sldNum" sz="quarter" idx="12"/>
          </p:nvPr>
        </p:nvSpPr>
        <p:spPr>
          <a:xfrm>
            <a:off x="6457950" y="6356350"/>
            <a:ext cx="2057400" cy="365125"/>
          </a:xfrm>
        </p:spPr>
        <p:txBody>
          <a:bodyPr>
            <a:normAutofit/>
          </a:bodyPr>
          <a:lstStyle/>
          <a:p>
            <a:pPr>
              <a:spcAft>
                <a:spcPts val="600"/>
              </a:spcAft>
            </a:pPr>
            <a:fld id="{01B498DE-7188-46DB-92AD-679FE9C9FE06}" type="slidenum">
              <a:rPr lang="en-US" smtClean="0"/>
              <a:pPr>
                <a:spcAft>
                  <a:spcPts val="600"/>
                </a:spcAft>
              </a:pPr>
              <a:t>13</a:t>
            </a:fld>
            <a:endParaRPr lang="en-US"/>
          </a:p>
        </p:txBody>
      </p:sp>
    </p:spTree>
    <p:extLst>
      <p:ext uri="{BB962C8B-B14F-4D97-AF65-F5344CB8AC3E}">
        <p14:creationId xmlns:p14="http://schemas.microsoft.com/office/powerpoint/2010/main" val="4203511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8F444-E65C-C3F1-91AB-2CB8B275275D}"/>
              </a:ext>
            </a:extLst>
          </p:cNvPr>
          <p:cNvSpPr>
            <a:spLocks noGrp="1"/>
          </p:cNvSpPr>
          <p:nvPr>
            <p:ph type="title"/>
          </p:nvPr>
        </p:nvSpPr>
        <p:spPr>
          <a:xfrm>
            <a:off x="628650" y="365127"/>
            <a:ext cx="7886700" cy="930274"/>
          </a:xfrm>
        </p:spPr>
        <p:txBody>
          <a:bodyPr>
            <a:normAutofit/>
          </a:bodyPr>
          <a:lstStyle/>
          <a:p>
            <a:pPr algn="ctr"/>
            <a:r>
              <a:rPr lang="en-US" sz="3200" b="0" i="0" u="none" strike="noStrike" dirty="0">
                <a:solidFill>
                  <a:srgbClr val="000000"/>
                </a:solidFill>
                <a:effectLst/>
                <a:latin typeface="Angsana New" panose="02020603050405020304" pitchFamily="18" charset="-34"/>
                <a:cs typeface="Angsana New" panose="02020603050405020304" pitchFamily="18" charset="-34"/>
              </a:rPr>
              <a:t>Physical Restraint </a:t>
            </a:r>
            <a:endParaRPr lang="en-US" sz="3200" dirty="0">
              <a:latin typeface="Angsana New" panose="02020603050405020304" pitchFamily="18" charset="-34"/>
              <a:cs typeface="Angsana New" panose="02020603050405020304" pitchFamily="18" charset="-34"/>
            </a:endParaRPr>
          </a:p>
        </p:txBody>
      </p:sp>
      <p:sp>
        <p:nvSpPr>
          <p:cNvPr id="3" name="Content Placeholder 2">
            <a:extLst>
              <a:ext uri="{FF2B5EF4-FFF2-40B4-BE49-F238E27FC236}">
                <a16:creationId xmlns:a16="http://schemas.microsoft.com/office/drawing/2014/main" id="{72C8942F-EC21-FF70-E79E-76AD5BC3CD11}"/>
              </a:ext>
            </a:extLst>
          </p:cNvPr>
          <p:cNvSpPr>
            <a:spLocks noGrp="1"/>
          </p:cNvSpPr>
          <p:nvPr>
            <p:ph idx="1"/>
          </p:nvPr>
        </p:nvSpPr>
        <p:spPr>
          <a:xfrm>
            <a:off x="628650" y="1143000"/>
            <a:ext cx="7886700" cy="5578475"/>
          </a:xfrm>
        </p:spPr>
        <p:txBody>
          <a:bodyPr>
            <a:normAutofit fontScale="25000" lnSpcReduction="20000"/>
          </a:bodyPr>
          <a:lstStyle/>
          <a:p>
            <a:pPr marL="0" indent="0" rtl="0">
              <a:spcBef>
                <a:spcPts val="0"/>
              </a:spcBef>
              <a:spcAft>
                <a:spcPts val="0"/>
              </a:spcAft>
              <a:buNone/>
            </a:pPr>
            <a:r>
              <a:rPr lang="en-US" sz="9600" b="1" i="0" u="sng" dirty="0">
                <a:solidFill>
                  <a:srgbClr val="000000"/>
                </a:solidFill>
                <a:effectLst/>
                <a:latin typeface="Angsana New" panose="02020603050405020304" pitchFamily="18" charset="-34"/>
                <a:cs typeface="Angsana New" panose="02020603050405020304" pitchFamily="18" charset="-34"/>
              </a:rPr>
              <a:t>Physical Restraint</a:t>
            </a:r>
            <a:r>
              <a:rPr lang="en-US" sz="9600" b="0" i="0" u="none" strike="noStrike" dirty="0">
                <a:solidFill>
                  <a:srgbClr val="000000"/>
                </a:solidFill>
                <a:effectLst/>
                <a:latin typeface="Angsana New" panose="02020603050405020304" pitchFamily="18" charset="-34"/>
                <a:cs typeface="Angsana New" panose="02020603050405020304" pitchFamily="18" charset="-34"/>
              </a:rPr>
              <a:t> </a:t>
            </a:r>
            <a:endParaRPr lang="en-US" sz="9600" b="0" dirty="0">
              <a:effectLst/>
              <a:latin typeface="Angsana New" panose="02020603050405020304" pitchFamily="18" charset="-34"/>
              <a:cs typeface="Angsana New" panose="02020603050405020304" pitchFamily="18" charset="-34"/>
            </a:endParaRPr>
          </a:p>
          <a:p>
            <a:pPr marL="0" indent="0" rtl="0">
              <a:spcBef>
                <a:spcPts val="0"/>
              </a:spcBef>
              <a:spcAft>
                <a:spcPts val="0"/>
              </a:spcAft>
              <a:buNone/>
            </a:pPr>
            <a:endParaRPr lang="en-US" sz="7400" b="0" i="0" u="none" strike="noStrike" dirty="0">
              <a:solidFill>
                <a:srgbClr val="000000"/>
              </a:solidFill>
              <a:effectLst/>
              <a:latin typeface="Angsana New" panose="02020603050405020304" pitchFamily="18" charset="-34"/>
              <a:cs typeface="Angsana New" panose="02020603050405020304" pitchFamily="18" charset="-34"/>
            </a:endParaRPr>
          </a:p>
          <a:p>
            <a:pPr marL="0" indent="0" rtl="0">
              <a:spcBef>
                <a:spcPts val="0"/>
              </a:spcBef>
              <a:spcAft>
                <a:spcPts val="0"/>
              </a:spcAft>
              <a:buNone/>
            </a:pPr>
            <a:r>
              <a:rPr lang="en-US" sz="9600" b="0" i="0" u="none" strike="noStrike" dirty="0">
                <a:solidFill>
                  <a:srgbClr val="000000"/>
                </a:solidFill>
                <a:effectLst/>
                <a:latin typeface="Angsana New" panose="02020603050405020304" pitchFamily="18" charset="-34"/>
                <a:cs typeface="Angsana New" panose="02020603050405020304" pitchFamily="18" charset="-34"/>
              </a:rPr>
              <a:t>Direct physical contact that prevents or significantly restricts a student’s freedom of movement.  An extended restraint is one that lasts longer than 20 minutes.</a:t>
            </a:r>
          </a:p>
          <a:p>
            <a:pPr marL="0" indent="0" rtl="0">
              <a:spcBef>
                <a:spcPts val="0"/>
              </a:spcBef>
              <a:spcAft>
                <a:spcPts val="0"/>
              </a:spcAft>
              <a:buNone/>
            </a:pPr>
            <a:endParaRPr lang="en-US" sz="7400" b="0" i="0" u="none" strike="noStrike" dirty="0">
              <a:solidFill>
                <a:srgbClr val="000000"/>
              </a:solidFill>
              <a:effectLst/>
              <a:latin typeface="Angsana New" panose="02020603050405020304" pitchFamily="18" charset="-34"/>
              <a:cs typeface="Angsana New" panose="02020603050405020304" pitchFamily="18" charset="-34"/>
            </a:endParaRPr>
          </a:p>
          <a:p>
            <a:pPr marL="0" indent="0" rtl="0">
              <a:spcBef>
                <a:spcPts val="0"/>
              </a:spcBef>
              <a:spcAft>
                <a:spcPts val="0"/>
              </a:spcAft>
              <a:buNone/>
            </a:pPr>
            <a:r>
              <a:rPr lang="en-US" sz="9600" b="1" i="0" u="sng" dirty="0">
                <a:solidFill>
                  <a:srgbClr val="000000"/>
                </a:solidFill>
                <a:effectLst/>
                <a:latin typeface="Angsana New" panose="02020603050405020304" pitchFamily="18" charset="-34"/>
                <a:cs typeface="Angsana New" panose="02020603050405020304" pitchFamily="18" charset="-34"/>
              </a:rPr>
              <a:t>Not Physical </a:t>
            </a:r>
            <a:r>
              <a:rPr lang="en-US" sz="9600" b="1" u="sng" dirty="0">
                <a:solidFill>
                  <a:srgbClr val="000000"/>
                </a:solidFill>
                <a:latin typeface="Angsana New" panose="02020603050405020304" pitchFamily="18" charset="-34"/>
                <a:cs typeface="Angsana New" panose="02020603050405020304" pitchFamily="18" charset="-34"/>
              </a:rPr>
              <a:t>R</a:t>
            </a:r>
            <a:r>
              <a:rPr lang="en-US" sz="9600" b="1" i="0" u="sng" dirty="0">
                <a:solidFill>
                  <a:srgbClr val="000000"/>
                </a:solidFill>
                <a:effectLst/>
                <a:latin typeface="Angsana New" panose="02020603050405020304" pitchFamily="18" charset="-34"/>
                <a:cs typeface="Angsana New" panose="02020603050405020304" pitchFamily="18" charset="-34"/>
              </a:rPr>
              <a:t>estraint</a:t>
            </a:r>
            <a:r>
              <a:rPr lang="en-US" sz="9600" b="0" i="0" u="none" strike="noStrike" dirty="0">
                <a:solidFill>
                  <a:srgbClr val="000000"/>
                </a:solidFill>
                <a:effectLst/>
                <a:latin typeface="Angsana New" panose="02020603050405020304" pitchFamily="18" charset="-34"/>
                <a:cs typeface="Angsana New" panose="02020603050405020304" pitchFamily="18" charset="-34"/>
              </a:rPr>
              <a:t> </a:t>
            </a:r>
            <a:endParaRPr lang="en-US" sz="9600" b="0" dirty="0">
              <a:effectLst/>
              <a:latin typeface="Angsana New" panose="02020603050405020304" pitchFamily="18" charset="-34"/>
              <a:cs typeface="Angsana New" panose="02020603050405020304" pitchFamily="18" charset="-34"/>
            </a:endParaRPr>
          </a:p>
          <a:p>
            <a:pPr marL="0" indent="0">
              <a:buNone/>
            </a:pPr>
            <a:r>
              <a:rPr lang="en-US" sz="9600" b="0" i="0" u="none" strike="noStrike" dirty="0">
                <a:solidFill>
                  <a:srgbClr val="000000"/>
                </a:solidFill>
                <a:effectLst/>
                <a:latin typeface="Angsana New" panose="02020603050405020304" pitchFamily="18" charset="-34"/>
                <a:cs typeface="Angsana New" panose="02020603050405020304" pitchFamily="18" charset="-34"/>
              </a:rPr>
              <a:t>Brief physical contact to promote student safety, providing physical guidance </a:t>
            </a:r>
            <a:br>
              <a:rPr lang="en-US" sz="9600" b="0" i="0" u="none" strike="noStrike" dirty="0">
                <a:solidFill>
                  <a:srgbClr val="000000"/>
                </a:solidFill>
                <a:effectLst/>
                <a:latin typeface="Angsana New" panose="02020603050405020304" pitchFamily="18" charset="-34"/>
                <a:cs typeface="Angsana New" panose="02020603050405020304" pitchFamily="18" charset="-34"/>
              </a:rPr>
            </a:br>
            <a:r>
              <a:rPr lang="en-US" sz="9600" b="0" i="0" u="none" strike="noStrike" dirty="0">
                <a:solidFill>
                  <a:srgbClr val="000000"/>
                </a:solidFill>
                <a:effectLst/>
                <a:latin typeface="Angsana New" panose="02020603050405020304" pitchFamily="18" charset="-34"/>
                <a:cs typeface="Angsana New" panose="02020603050405020304" pitchFamily="18" charset="-34"/>
              </a:rPr>
              <a:t>or prompting when teaching a skill, redirecting attention, providing comfort, </a:t>
            </a:r>
            <a:br>
              <a:rPr lang="en-US" sz="9600" b="0" i="0" u="none" strike="noStrike" dirty="0">
                <a:solidFill>
                  <a:srgbClr val="000000"/>
                </a:solidFill>
                <a:effectLst/>
                <a:latin typeface="Angsana New" panose="02020603050405020304" pitchFamily="18" charset="-34"/>
                <a:cs typeface="Angsana New" panose="02020603050405020304" pitchFamily="18" charset="-34"/>
              </a:rPr>
            </a:br>
            <a:r>
              <a:rPr lang="en-US" sz="9600" b="0" i="0" u="none" strike="noStrike" dirty="0">
                <a:solidFill>
                  <a:srgbClr val="000000"/>
                </a:solidFill>
                <a:effectLst/>
                <a:latin typeface="Angsana New" panose="02020603050405020304" pitchFamily="18" charset="-34"/>
                <a:cs typeface="Angsana New" panose="02020603050405020304" pitchFamily="18" charset="-34"/>
              </a:rPr>
              <a:t>or a physical escort.</a:t>
            </a:r>
          </a:p>
          <a:p>
            <a:pPr marL="0" indent="0">
              <a:buNone/>
            </a:pPr>
            <a:endParaRPr lang="en-US" sz="7400" b="0" i="0" u="none" strike="noStrike" dirty="0">
              <a:solidFill>
                <a:srgbClr val="000000"/>
              </a:solidFill>
              <a:effectLst/>
              <a:latin typeface="Angsana New" panose="02020603050405020304" pitchFamily="18" charset="-34"/>
              <a:cs typeface="Angsana New" panose="02020603050405020304" pitchFamily="18" charset="-34"/>
            </a:endParaRPr>
          </a:p>
          <a:p>
            <a:pPr marL="0" indent="0">
              <a:buNone/>
            </a:pPr>
            <a:r>
              <a:rPr lang="en-US" sz="9600" b="1" i="0" u="sng" dirty="0">
                <a:solidFill>
                  <a:srgbClr val="000000"/>
                </a:solidFill>
                <a:effectLst/>
                <a:latin typeface="Angsana New" panose="02020603050405020304" pitchFamily="18" charset="-34"/>
                <a:cs typeface="Angsana New" panose="02020603050405020304" pitchFamily="18" charset="-34"/>
              </a:rPr>
              <a:t>Time-Out</a:t>
            </a:r>
            <a:r>
              <a:rPr lang="en-US" sz="9600" b="0" i="0" u="none" strike="noStrike" dirty="0">
                <a:solidFill>
                  <a:srgbClr val="000000"/>
                </a:solidFill>
                <a:effectLst/>
                <a:latin typeface="Angsana New" panose="02020603050405020304" pitchFamily="18" charset="-34"/>
                <a:cs typeface="Angsana New" panose="02020603050405020304" pitchFamily="18" charset="-34"/>
              </a:rPr>
              <a:t> </a:t>
            </a:r>
          </a:p>
          <a:p>
            <a:pPr marL="0" indent="0">
              <a:buNone/>
            </a:pPr>
            <a:r>
              <a:rPr lang="en-US" sz="9600" b="0" i="0" u="none" strike="noStrike" dirty="0">
                <a:solidFill>
                  <a:srgbClr val="000000"/>
                </a:solidFill>
                <a:effectLst/>
                <a:latin typeface="Angsana New" panose="02020603050405020304" pitchFamily="18" charset="-34"/>
                <a:cs typeface="Angsana New" panose="02020603050405020304" pitchFamily="18" charset="-34"/>
              </a:rPr>
              <a:t>A behavioral support strategy in which a student temporarily separates from learning activity or the classroom, either by choice or by direction from staff, for the purposes of calming. During time-out, staff is present, continuously observing the student and should cease as soon as student is calm. </a:t>
            </a:r>
          </a:p>
          <a:p>
            <a:pPr marL="0" indent="0">
              <a:buNone/>
            </a:pPr>
            <a:endParaRPr lang="en-US" sz="7400" b="0" i="0" u="none" strike="noStrike" dirty="0">
              <a:solidFill>
                <a:srgbClr val="000000"/>
              </a:solidFill>
              <a:effectLst/>
              <a:latin typeface="Angsana New" panose="02020603050405020304" pitchFamily="18" charset="-34"/>
              <a:cs typeface="Angsana New" panose="02020603050405020304" pitchFamily="18" charset="-34"/>
            </a:endParaRPr>
          </a:p>
          <a:p>
            <a:pPr marL="0" indent="0">
              <a:buNone/>
            </a:pPr>
            <a:br>
              <a:rPr lang="en-US" sz="1400" b="0" dirty="0">
                <a:effectLst/>
              </a:rPr>
            </a:br>
            <a:br>
              <a:rPr lang="en-US" dirty="0"/>
            </a:br>
            <a:endParaRPr lang="en-US" dirty="0"/>
          </a:p>
        </p:txBody>
      </p:sp>
      <p:sp>
        <p:nvSpPr>
          <p:cNvPr id="4" name="Slide Number Placeholder 3">
            <a:extLst>
              <a:ext uri="{FF2B5EF4-FFF2-40B4-BE49-F238E27FC236}">
                <a16:creationId xmlns:a16="http://schemas.microsoft.com/office/drawing/2014/main" id="{6A74F91A-3F62-40F4-0036-F52A6920C13B}"/>
              </a:ext>
            </a:extLst>
          </p:cNvPr>
          <p:cNvSpPr>
            <a:spLocks noGrp="1"/>
          </p:cNvSpPr>
          <p:nvPr>
            <p:ph type="sldNum" sz="quarter" idx="12"/>
          </p:nvPr>
        </p:nvSpPr>
        <p:spPr/>
        <p:txBody>
          <a:bodyPr/>
          <a:lstStyle/>
          <a:p>
            <a:fld id="{01B498DE-7188-46DB-92AD-679FE9C9FE06}" type="slidenum">
              <a:rPr lang="en-US" smtClean="0"/>
              <a:pPr/>
              <a:t>14</a:t>
            </a:fld>
            <a:endParaRPr lang="en-US"/>
          </a:p>
        </p:txBody>
      </p:sp>
    </p:spTree>
    <p:extLst>
      <p:ext uri="{BB962C8B-B14F-4D97-AF65-F5344CB8AC3E}">
        <p14:creationId xmlns:p14="http://schemas.microsoft.com/office/powerpoint/2010/main" val="3765385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EDD3F-CD86-061C-AA9D-2B01C5E9BC82}"/>
              </a:ext>
            </a:extLst>
          </p:cNvPr>
          <p:cNvSpPr>
            <a:spLocks noGrp="1"/>
          </p:cNvSpPr>
          <p:nvPr>
            <p:ph type="title"/>
          </p:nvPr>
        </p:nvSpPr>
        <p:spPr/>
        <p:txBody>
          <a:bodyPr>
            <a:normAutofit/>
          </a:bodyPr>
          <a:lstStyle/>
          <a:p>
            <a:pPr algn="ctr"/>
            <a:r>
              <a:rPr lang="en-US" sz="3200" dirty="0">
                <a:latin typeface="Angsana New" panose="02020603050405020304" pitchFamily="18" charset="-34"/>
                <a:cs typeface="Angsana New" panose="02020603050405020304" pitchFamily="18" charset="-34"/>
              </a:rPr>
              <a:t>When may you </a:t>
            </a:r>
            <a:r>
              <a:rPr lang="en-US" sz="3200" u="sng" dirty="0">
                <a:latin typeface="Angsana New" panose="02020603050405020304" pitchFamily="18" charset="-34"/>
                <a:cs typeface="Angsana New" panose="02020603050405020304" pitchFamily="18" charset="-34"/>
              </a:rPr>
              <a:t>not</a:t>
            </a:r>
            <a:r>
              <a:rPr lang="en-US" sz="3200" dirty="0">
                <a:latin typeface="Angsana New" panose="02020603050405020304" pitchFamily="18" charset="-34"/>
                <a:cs typeface="Angsana New" panose="02020603050405020304" pitchFamily="18" charset="-34"/>
              </a:rPr>
              <a:t> use Physical Restraint?</a:t>
            </a:r>
          </a:p>
        </p:txBody>
      </p:sp>
      <p:sp>
        <p:nvSpPr>
          <p:cNvPr id="3" name="Content Placeholder 2">
            <a:extLst>
              <a:ext uri="{FF2B5EF4-FFF2-40B4-BE49-F238E27FC236}">
                <a16:creationId xmlns:a16="http://schemas.microsoft.com/office/drawing/2014/main" id="{33FEC34D-A288-C215-F8BB-703BFD3FD6FF}"/>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ngsana New" panose="02020603050405020304" pitchFamily="18" charset="-34"/>
                <a:cs typeface="Angsana New" panose="02020603050405020304" pitchFamily="18" charset="-34"/>
              </a:rPr>
              <a:t>As a standard response for any student.</a:t>
            </a:r>
          </a:p>
          <a:p>
            <a:pPr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ngsana New" panose="02020603050405020304" pitchFamily="18" charset="-34"/>
                <a:cs typeface="Angsana New" panose="02020603050405020304" pitchFamily="18" charset="-34"/>
              </a:rPr>
              <a:t>As a means of discipline or punishment.</a:t>
            </a:r>
          </a:p>
          <a:p>
            <a:pPr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ngsana New" panose="02020603050405020304" pitchFamily="18" charset="-34"/>
                <a:cs typeface="Angsana New" panose="02020603050405020304" pitchFamily="18" charset="-34"/>
              </a:rPr>
              <a:t>As a response to property destruction, school disruption, refusal to comply, or verbal threats.</a:t>
            </a:r>
          </a:p>
          <a:p>
            <a:pPr fontAlgn="base">
              <a:spcBef>
                <a:spcPts val="0"/>
              </a:spcBef>
            </a:pPr>
            <a:r>
              <a:rPr lang="en-US" sz="2400" b="0" i="0" u="none" strike="noStrike" dirty="0">
                <a:solidFill>
                  <a:srgbClr val="000000"/>
                </a:solidFill>
                <a:effectLst/>
                <a:latin typeface="Angsana New" panose="02020603050405020304" pitchFamily="18" charset="-34"/>
                <a:cs typeface="Angsana New" panose="02020603050405020304" pitchFamily="18" charset="-34"/>
              </a:rPr>
              <a:t>When the student cannot be safely restrained including medical contraindications. </a:t>
            </a:r>
          </a:p>
          <a:p>
            <a:pPr fontAlgn="base">
              <a:spcBef>
                <a:spcPts val="0"/>
              </a:spcBef>
            </a:pPr>
            <a:endParaRPr lang="en-US" sz="2400" dirty="0">
              <a:solidFill>
                <a:srgbClr val="000000"/>
              </a:solidFill>
              <a:latin typeface="Angsana New" panose="02020603050405020304" pitchFamily="18" charset="-34"/>
              <a:cs typeface="Angsana New" panose="02020603050405020304" pitchFamily="18" charset="-34"/>
            </a:endParaRPr>
          </a:p>
          <a:p>
            <a:pPr fontAlgn="base">
              <a:spcBef>
                <a:spcPts val="0"/>
              </a:spcBef>
            </a:pPr>
            <a:r>
              <a:rPr lang="en-US" sz="2400" b="0" i="0" u="none" strike="noStrike" dirty="0">
                <a:solidFill>
                  <a:srgbClr val="000000"/>
                </a:solidFill>
                <a:effectLst/>
                <a:latin typeface="Angsana New" panose="02020603050405020304" pitchFamily="18" charset="-34"/>
                <a:cs typeface="Angsana New" panose="02020603050405020304" pitchFamily="18" charset="-34"/>
              </a:rPr>
              <a:t>Also…</a:t>
            </a:r>
          </a:p>
          <a:p>
            <a:pPr marL="0" indent="0" rtl="0" fontAlgn="base">
              <a:spcBef>
                <a:spcPts val="0"/>
              </a:spcBef>
              <a:spcAft>
                <a:spcPts val="0"/>
              </a:spcAft>
              <a:buNone/>
            </a:pPr>
            <a:r>
              <a:rPr lang="en-US" sz="2400" b="0" i="0" u="none" strike="noStrike" dirty="0">
                <a:solidFill>
                  <a:srgbClr val="000000"/>
                </a:solidFill>
                <a:effectLst/>
                <a:latin typeface="Angsana New" panose="02020603050405020304" pitchFamily="18" charset="-34"/>
                <a:cs typeface="Angsana New" panose="02020603050405020304" pitchFamily="18" charset="-34"/>
              </a:rPr>
              <a:t>	The use of restraint may not be included in behavior plans or IEPs. </a:t>
            </a:r>
          </a:p>
          <a:p>
            <a:pPr marL="0" indent="0" rtl="0" fontAlgn="base">
              <a:spcBef>
                <a:spcPts val="0"/>
              </a:spcBef>
              <a:spcAft>
                <a:spcPts val="0"/>
              </a:spcAft>
              <a:buNone/>
            </a:pPr>
            <a:endParaRPr lang="en-US" sz="2400" dirty="0">
              <a:solidFill>
                <a:srgbClr val="000000"/>
              </a:solidFill>
              <a:latin typeface="Angsana New" panose="02020603050405020304" pitchFamily="18" charset="-34"/>
              <a:cs typeface="Angsana New" panose="02020603050405020304" pitchFamily="18" charset="-34"/>
            </a:endParaRPr>
          </a:p>
          <a:p>
            <a:pPr marL="0" indent="0" algn="ctr" fontAlgn="base">
              <a:spcBef>
                <a:spcPts val="0"/>
              </a:spcBef>
              <a:buNone/>
            </a:pPr>
            <a:r>
              <a:rPr lang="en-US" sz="2400" dirty="0">
                <a:latin typeface="Angsana New" panose="02020603050405020304" pitchFamily="18" charset="-34"/>
                <a:cs typeface="Angsana New" panose="02020603050405020304" pitchFamily="18" charset="-34"/>
              </a:rPr>
              <a:t>Restraint is only to be used as a LAST RESORT</a:t>
            </a:r>
          </a:p>
          <a:p>
            <a:pPr marL="0" indent="0" rtl="0" fontAlgn="base">
              <a:spcBef>
                <a:spcPts val="0"/>
              </a:spcBef>
              <a:spcAft>
                <a:spcPts val="0"/>
              </a:spcAft>
              <a:buNone/>
            </a:pPr>
            <a:endParaRPr lang="en-US" sz="2400" b="0" i="0" u="none" strike="noStrike" dirty="0">
              <a:solidFill>
                <a:srgbClr val="000000"/>
              </a:solidFill>
              <a:effectLst/>
              <a:latin typeface="Angsana New" panose="02020603050405020304" pitchFamily="18" charset="-34"/>
              <a:cs typeface="Angsana New" panose="02020603050405020304" pitchFamily="18" charset="-34"/>
            </a:endParaRPr>
          </a:p>
          <a:p>
            <a:endParaRPr lang="en-US" dirty="0"/>
          </a:p>
        </p:txBody>
      </p:sp>
      <p:sp>
        <p:nvSpPr>
          <p:cNvPr id="4" name="Slide Number Placeholder 3">
            <a:extLst>
              <a:ext uri="{FF2B5EF4-FFF2-40B4-BE49-F238E27FC236}">
                <a16:creationId xmlns:a16="http://schemas.microsoft.com/office/drawing/2014/main" id="{8D5259F6-A090-F123-9247-ACF1870B65EE}"/>
              </a:ext>
            </a:extLst>
          </p:cNvPr>
          <p:cNvSpPr>
            <a:spLocks noGrp="1"/>
          </p:cNvSpPr>
          <p:nvPr>
            <p:ph type="sldNum" sz="quarter" idx="12"/>
          </p:nvPr>
        </p:nvSpPr>
        <p:spPr/>
        <p:txBody>
          <a:bodyPr/>
          <a:lstStyle/>
          <a:p>
            <a:fld id="{01B498DE-7188-46DB-92AD-679FE9C9FE06}" type="slidenum">
              <a:rPr lang="en-US" smtClean="0"/>
              <a:pPr/>
              <a:t>15</a:t>
            </a:fld>
            <a:endParaRPr lang="en-US"/>
          </a:p>
        </p:txBody>
      </p:sp>
    </p:spTree>
    <p:extLst>
      <p:ext uri="{BB962C8B-B14F-4D97-AF65-F5344CB8AC3E}">
        <p14:creationId xmlns:p14="http://schemas.microsoft.com/office/powerpoint/2010/main" val="1659896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4ABA1-1FBC-5CA6-85E8-91374D39504B}"/>
              </a:ext>
            </a:extLst>
          </p:cNvPr>
          <p:cNvSpPr>
            <a:spLocks noGrp="1"/>
          </p:cNvSpPr>
          <p:nvPr>
            <p:ph type="title"/>
          </p:nvPr>
        </p:nvSpPr>
        <p:spPr>
          <a:xfrm>
            <a:off x="628650" y="365127"/>
            <a:ext cx="7886700" cy="1158874"/>
          </a:xfrm>
        </p:spPr>
        <p:txBody>
          <a:bodyPr>
            <a:normAutofit/>
          </a:bodyPr>
          <a:lstStyle/>
          <a:p>
            <a:pPr algn="ctr"/>
            <a:r>
              <a:rPr lang="en-US" sz="3200" dirty="0">
                <a:latin typeface="Angsana New" panose="02020603050405020304" pitchFamily="18" charset="-34"/>
                <a:cs typeface="Angsana New" panose="02020603050405020304" pitchFamily="18" charset="-34"/>
              </a:rPr>
              <a:t>Proper Administration of Physical Restraint</a:t>
            </a:r>
          </a:p>
        </p:txBody>
      </p:sp>
      <p:sp>
        <p:nvSpPr>
          <p:cNvPr id="3" name="Content Placeholder 2">
            <a:extLst>
              <a:ext uri="{FF2B5EF4-FFF2-40B4-BE49-F238E27FC236}">
                <a16:creationId xmlns:a16="http://schemas.microsoft.com/office/drawing/2014/main" id="{CE137F16-D0C4-A547-6010-9508AA4A5EE2}"/>
              </a:ext>
            </a:extLst>
          </p:cNvPr>
          <p:cNvSpPr>
            <a:spLocks noGrp="1"/>
          </p:cNvSpPr>
          <p:nvPr>
            <p:ph idx="1"/>
          </p:nvPr>
        </p:nvSpPr>
        <p:spPr>
          <a:xfrm>
            <a:off x="628650" y="1600200"/>
            <a:ext cx="7886700" cy="4576763"/>
          </a:xfrm>
        </p:spPr>
        <p:txBody>
          <a:bodyPr>
            <a:normAutofit/>
          </a:bodyPr>
          <a:lstStyle/>
          <a:p>
            <a:pPr eaLnBrk="1" hangingPunct="1"/>
            <a:r>
              <a:rPr lang="en-US" sz="2400" dirty="0">
                <a:latin typeface="Angsana New" panose="02020603050405020304" pitchFamily="18" charset="-34"/>
                <a:cs typeface="Angsana New" panose="02020603050405020304" pitchFamily="18" charset="-34"/>
              </a:rPr>
              <a:t>Only staff who are CPI or Safety Care trained may administer a physical restraint (not including reasonable intervention to protect a student from immediate danger).</a:t>
            </a:r>
          </a:p>
          <a:p>
            <a:pPr eaLnBrk="1" hangingPunct="1"/>
            <a:r>
              <a:rPr lang="en-US" sz="2400" dirty="0">
                <a:latin typeface="Angsana New" panose="02020603050405020304" pitchFamily="18" charset="-34"/>
                <a:cs typeface="Angsana New" panose="02020603050405020304" pitchFamily="18" charset="-34"/>
              </a:rPr>
              <a:t>Have an adult witness it possible.</a:t>
            </a:r>
          </a:p>
          <a:p>
            <a:pPr eaLnBrk="1" hangingPunct="1"/>
            <a:r>
              <a:rPr lang="en-US" sz="2400" dirty="0">
                <a:latin typeface="Angsana New" panose="02020603050405020304" pitchFamily="18" charset="-34"/>
                <a:cs typeface="Angsana New" panose="02020603050405020304" pitchFamily="18" charset="-34"/>
              </a:rPr>
              <a:t>Use only the necessary amount of force to protect the student or others</a:t>
            </a:r>
          </a:p>
          <a:p>
            <a:pPr eaLnBrk="1" hangingPunct="1"/>
            <a:r>
              <a:rPr lang="en-US" sz="2400" dirty="0">
                <a:latin typeface="Angsana New" panose="02020603050405020304" pitchFamily="18" charset="-34"/>
                <a:cs typeface="Angsana New" panose="02020603050405020304" pitchFamily="18" charset="-34"/>
              </a:rPr>
              <a:t>Make sure the student is able to breathe and speak. </a:t>
            </a:r>
            <a:r>
              <a:rPr lang="en-US" sz="2400" dirty="0">
                <a:solidFill>
                  <a:srgbClr val="FF0000"/>
                </a:solidFill>
                <a:latin typeface="Angsana New" panose="02020603050405020304" pitchFamily="18" charset="-34"/>
                <a:cs typeface="Angsana New" panose="02020603050405020304" pitchFamily="18" charset="-34"/>
              </a:rPr>
              <a:t>If the student indicates that’s/he cannot breathe the restraint must be stopped.</a:t>
            </a:r>
          </a:p>
          <a:p>
            <a:pPr eaLnBrk="1" hangingPunct="1"/>
            <a:r>
              <a:rPr lang="en-US" sz="2400" dirty="0">
                <a:latin typeface="Angsana New" panose="02020603050405020304" pitchFamily="18" charset="-34"/>
                <a:cs typeface="Angsana New" panose="02020603050405020304" pitchFamily="18" charset="-34"/>
              </a:rPr>
              <a:t>Monitor physical well-being, monitor respiration, monitor skin color.</a:t>
            </a:r>
          </a:p>
          <a:p>
            <a:pPr eaLnBrk="1" hangingPunct="1"/>
            <a:r>
              <a:rPr lang="en-US" sz="2400" dirty="0">
                <a:latin typeface="Angsana New" panose="02020603050405020304" pitchFamily="18" charset="-34"/>
                <a:cs typeface="Angsana New" panose="02020603050405020304" pitchFamily="18" charset="-34"/>
              </a:rPr>
              <a:t>If student experiences physical distress -- release restraint and seek medical assistance immediately.</a:t>
            </a:r>
          </a:p>
          <a:p>
            <a:pPr eaLnBrk="1" hangingPunct="1"/>
            <a:r>
              <a:rPr lang="en-US" sz="2400" dirty="0">
                <a:latin typeface="Angsana New" panose="02020603050405020304" pitchFamily="18" charset="-34"/>
                <a:cs typeface="Angsana New" panose="02020603050405020304" pitchFamily="18" charset="-34"/>
              </a:rPr>
              <a:t>Know students’ medical and psychological limitations and behavior intervention plans, </a:t>
            </a:r>
            <a:r>
              <a:rPr lang="en-US" sz="2400" dirty="0">
                <a:solidFill>
                  <a:srgbClr val="FF0000"/>
                </a:solidFill>
                <a:latin typeface="Angsana New" panose="02020603050405020304" pitchFamily="18" charset="-34"/>
                <a:cs typeface="Angsana New" panose="02020603050405020304" pitchFamily="18" charset="-34"/>
              </a:rPr>
              <a:t>including known or suspected trauma history</a:t>
            </a:r>
            <a:r>
              <a:rPr lang="en-US" sz="2400" dirty="0">
                <a:latin typeface="Angsana New" panose="02020603050405020304" pitchFamily="18" charset="-34"/>
                <a:cs typeface="Angsana New" panose="02020603050405020304" pitchFamily="18" charset="-34"/>
              </a:rPr>
              <a:t>.</a:t>
            </a:r>
          </a:p>
          <a:p>
            <a:endParaRPr lang="en-US" dirty="0"/>
          </a:p>
        </p:txBody>
      </p:sp>
      <p:sp>
        <p:nvSpPr>
          <p:cNvPr id="4" name="Slide Number Placeholder 3">
            <a:extLst>
              <a:ext uri="{FF2B5EF4-FFF2-40B4-BE49-F238E27FC236}">
                <a16:creationId xmlns:a16="http://schemas.microsoft.com/office/drawing/2014/main" id="{14C8742A-A092-1E01-E5E9-73D0AA409E9D}"/>
              </a:ext>
            </a:extLst>
          </p:cNvPr>
          <p:cNvSpPr>
            <a:spLocks noGrp="1"/>
          </p:cNvSpPr>
          <p:nvPr>
            <p:ph type="sldNum" sz="quarter" idx="12"/>
          </p:nvPr>
        </p:nvSpPr>
        <p:spPr/>
        <p:txBody>
          <a:bodyPr/>
          <a:lstStyle/>
          <a:p>
            <a:fld id="{01B498DE-7188-46DB-92AD-679FE9C9FE06}" type="slidenum">
              <a:rPr lang="en-US" smtClean="0"/>
              <a:pPr/>
              <a:t>16</a:t>
            </a:fld>
            <a:endParaRPr lang="en-US"/>
          </a:p>
        </p:txBody>
      </p:sp>
    </p:spTree>
    <p:extLst>
      <p:ext uri="{BB962C8B-B14F-4D97-AF65-F5344CB8AC3E}">
        <p14:creationId xmlns:p14="http://schemas.microsoft.com/office/powerpoint/2010/main" val="4027366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7EBCF-5C21-2F7B-67A2-138B3BCE4257}"/>
              </a:ext>
            </a:extLst>
          </p:cNvPr>
          <p:cNvSpPr>
            <a:spLocks noGrp="1"/>
          </p:cNvSpPr>
          <p:nvPr>
            <p:ph type="title"/>
          </p:nvPr>
        </p:nvSpPr>
        <p:spPr>
          <a:xfrm>
            <a:off x="628650" y="365127"/>
            <a:ext cx="7886700" cy="1006474"/>
          </a:xfrm>
        </p:spPr>
        <p:txBody>
          <a:bodyPr>
            <a:normAutofit/>
          </a:bodyPr>
          <a:lstStyle/>
          <a:p>
            <a:pPr algn="ctr"/>
            <a:r>
              <a:rPr lang="en-US" sz="3200" dirty="0">
                <a:solidFill>
                  <a:schemeClr val="tx1"/>
                </a:solidFill>
                <a:latin typeface="Angsana New" panose="02020603050405020304" pitchFamily="18" charset="-34"/>
                <a:cs typeface="Angsana New" panose="02020603050405020304" pitchFamily="18" charset="-34"/>
              </a:rPr>
              <a:t>Restraint Prevention and Follow-Up</a:t>
            </a:r>
            <a:endParaRPr lang="en-US" sz="3200" dirty="0">
              <a:latin typeface="Angsana New" panose="02020603050405020304" pitchFamily="18" charset="-34"/>
              <a:cs typeface="Angsana New" panose="02020603050405020304" pitchFamily="18" charset="-34"/>
            </a:endParaRPr>
          </a:p>
        </p:txBody>
      </p:sp>
      <p:sp>
        <p:nvSpPr>
          <p:cNvPr id="3" name="Content Placeholder 2">
            <a:extLst>
              <a:ext uri="{FF2B5EF4-FFF2-40B4-BE49-F238E27FC236}">
                <a16:creationId xmlns:a16="http://schemas.microsoft.com/office/drawing/2014/main" id="{99D3C50A-6DA8-D695-EA46-57E665ECBEAD}"/>
              </a:ext>
            </a:extLst>
          </p:cNvPr>
          <p:cNvSpPr>
            <a:spLocks noGrp="1"/>
          </p:cNvSpPr>
          <p:nvPr>
            <p:ph idx="1"/>
          </p:nvPr>
        </p:nvSpPr>
        <p:spPr>
          <a:xfrm>
            <a:off x="628650" y="1371601"/>
            <a:ext cx="7886700" cy="4984750"/>
          </a:xfrm>
        </p:spPr>
        <p:txBody>
          <a:bodyPr>
            <a:normAutofit fontScale="92500" lnSpcReduction="20000"/>
          </a:bodyPr>
          <a:lstStyle/>
          <a:p>
            <a:pPr marL="0" indent="0" eaLnBrk="1" hangingPunct="1">
              <a:buNone/>
            </a:pPr>
            <a:r>
              <a:rPr lang="en-US" altLang="en-US" sz="3000" u="sng" dirty="0">
                <a:latin typeface="Angsana New" panose="02020603050405020304" pitchFamily="18" charset="-34"/>
                <a:cs typeface="Angsana New" panose="02020603050405020304" pitchFamily="18" charset="-34"/>
              </a:rPr>
              <a:t>Prevention</a:t>
            </a:r>
          </a:p>
          <a:p>
            <a:pPr lvl="1"/>
            <a:r>
              <a:rPr lang="en-US" altLang="en-US" sz="2600" dirty="0">
                <a:latin typeface="Angsana New" panose="02020603050405020304" pitchFamily="18" charset="-34"/>
                <a:cs typeface="Angsana New" panose="02020603050405020304" pitchFamily="18" charset="-34"/>
              </a:rPr>
              <a:t>Behavior Intervention Plans</a:t>
            </a:r>
          </a:p>
          <a:p>
            <a:pPr lvl="1"/>
            <a:r>
              <a:rPr lang="en-US" altLang="en-US" sz="2600" dirty="0">
                <a:latin typeface="Angsana New" panose="02020603050405020304" pitchFamily="18" charset="-34"/>
                <a:cs typeface="Angsana New" panose="02020603050405020304" pitchFamily="18" charset="-34"/>
              </a:rPr>
              <a:t>Sensory Tools</a:t>
            </a:r>
          </a:p>
          <a:p>
            <a:pPr lvl="1"/>
            <a:r>
              <a:rPr lang="en-US" altLang="en-US" sz="2600" dirty="0">
                <a:latin typeface="Angsana New" panose="02020603050405020304" pitchFamily="18" charset="-34"/>
                <a:cs typeface="Angsana New" panose="02020603050405020304" pitchFamily="18" charset="-34"/>
              </a:rPr>
              <a:t>Limiting of Environmental Input and Attention</a:t>
            </a:r>
          </a:p>
          <a:p>
            <a:pPr lvl="1"/>
            <a:r>
              <a:rPr lang="en-US" altLang="en-US" sz="2600" dirty="0">
                <a:latin typeface="Angsana New" panose="02020603050405020304" pitchFamily="18" charset="-34"/>
                <a:cs typeface="Angsana New" panose="02020603050405020304" pitchFamily="18" charset="-34"/>
              </a:rPr>
              <a:t>Consultation with Service Providers and Family Members</a:t>
            </a:r>
          </a:p>
          <a:p>
            <a:pPr lvl="1"/>
            <a:r>
              <a:rPr lang="en-US" altLang="en-US" sz="2600" dirty="0">
                <a:latin typeface="Angsana New" panose="02020603050405020304" pitchFamily="18" charset="-34"/>
                <a:cs typeface="Angsana New" panose="02020603050405020304" pitchFamily="18" charset="-34"/>
              </a:rPr>
              <a:t>Identification of Antecedents </a:t>
            </a:r>
          </a:p>
          <a:p>
            <a:pPr lvl="1"/>
            <a:r>
              <a:rPr lang="en-US" altLang="en-US" sz="2600" dirty="0">
                <a:latin typeface="Angsana New" panose="02020603050405020304" pitchFamily="18" charset="-34"/>
                <a:cs typeface="Angsana New" panose="02020603050405020304" pitchFamily="18" charset="-34"/>
              </a:rPr>
              <a:t>Use of Alternative Means of Redirection or Reinforcement for Safe Behavior</a:t>
            </a:r>
          </a:p>
          <a:p>
            <a:pPr lvl="1"/>
            <a:r>
              <a:rPr lang="en-US" altLang="en-US" sz="2600" dirty="0">
                <a:latin typeface="Angsana New" panose="02020603050405020304" pitchFamily="18" charset="-34"/>
                <a:cs typeface="Angsana New" panose="02020603050405020304" pitchFamily="18" charset="-34"/>
              </a:rPr>
              <a:t>Therapeutic or Social/Emotional Interventions</a:t>
            </a:r>
          </a:p>
          <a:p>
            <a:pPr marL="0" indent="0" eaLnBrk="1" hangingPunct="1">
              <a:buNone/>
            </a:pPr>
            <a:r>
              <a:rPr lang="en-US" altLang="en-US" sz="3000" u="sng" dirty="0">
                <a:latin typeface="Angsana New" panose="02020603050405020304" pitchFamily="18" charset="-34"/>
                <a:cs typeface="Angsana New" panose="02020603050405020304" pitchFamily="18" charset="-34"/>
              </a:rPr>
              <a:t>Follow-Up</a:t>
            </a:r>
          </a:p>
          <a:p>
            <a:pPr marL="708660" lvl="1" indent="-365760">
              <a:defRPr/>
            </a:pPr>
            <a:r>
              <a:rPr lang="en-US" sz="2600" dirty="0">
                <a:solidFill>
                  <a:schemeClr val="tx1">
                    <a:lumMod val="85000"/>
                    <a:lumOff val="15000"/>
                  </a:schemeClr>
                </a:solidFill>
                <a:latin typeface="Angsana New" panose="02020603050405020304" pitchFamily="18" charset="-34"/>
                <a:cs typeface="Angsana New" panose="02020603050405020304" pitchFamily="18" charset="-34"/>
              </a:rPr>
              <a:t>Following every restraint action taken, the circumstances should be discussed with the student,  and with others, as appropriate.</a:t>
            </a:r>
          </a:p>
          <a:p>
            <a:pPr marL="0" indent="0" eaLnBrk="1" fontAlgn="auto" hangingPunct="1">
              <a:spcAft>
                <a:spcPts val="0"/>
              </a:spcAft>
              <a:buFont typeface="Wingdings" panose="05000000000000000000" pitchFamily="2" charset="2"/>
              <a:buNone/>
              <a:defRPr/>
            </a:pPr>
            <a:r>
              <a:rPr lang="en-US" sz="2600" dirty="0">
                <a:solidFill>
                  <a:schemeClr val="tx1">
                    <a:lumMod val="85000"/>
                    <a:lumOff val="15000"/>
                  </a:schemeClr>
                </a:solidFill>
                <a:latin typeface="Angsana New" panose="02020603050405020304" pitchFamily="18" charset="-34"/>
                <a:cs typeface="Angsana New" panose="02020603050405020304" pitchFamily="18" charset="-34"/>
              </a:rPr>
              <a:t>	Ask:  “How can we avoid this happening again?”</a:t>
            </a:r>
          </a:p>
          <a:p>
            <a:pPr marL="708660" lvl="1" indent="-365760">
              <a:defRPr/>
            </a:pPr>
            <a:r>
              <a:rPr lang="en-US" altLang="en-US" sz="2600" dirty="0">
                <a:solidFill>
                  <a:schemeClr val="tx1">
                    <a:lumMod val="85000"/>
                    <a:lumOff val="15000"/>
                  </a:schemeClr>
                </a:solidFill>
                <a:latin typeface="Angsana New" panose="02020603050405020304" pitchFamily="18" charset="-34"/>
                <a:cs typeface="Angsana New" panose="02020603050405020304" pitchFamily="18" charset="-34"/>
              </a:rPr>
              <a:t>Give the parent and/or student the opportunity to provide feedback and input verbally or on the reporting form.</a:t>
            </a:r>
          </a:p>
          <a:p>
            <a:pPr marL="708660" lvl="1" indent="-365760">
              <a:defRPr/>
            </a:pPr>
            <a:r>
              <a:rPr lang="en-US" altLang="en-US" sz="2600" dirty="0">
                <a:solidFill>
                  <a:schemeClr val="tx1">
                    <a:lumMod val="85000"/>
                    <a:lumOff val="15000"/>
                  </a:schemeClr>
                </a:solidFill>
                <a:latin typeface="Angsana New" panose="02020603050405020304" pitchFamily="18" charset="-34"/>
                <a:cs typeface="Angsana New" panose="02020603050405020304" pitchFamily="18" charset="-34"/>
              </a:rPr>
              <a:t>Provide behavior planning to avoid the problem behavior(s) that caused the unsafe situation.</a:t>
            </a:r>
          </a:p>
          <a:p>
            <a:pPr eaLnBrk="1" hangingPunct="1"/>
            <a:endParaRPr lang="en-US" altLang="en-US" sz="2400" dirty="0">
              <a:latin typeface="Angsana New" panose="02020603050405020304" pitchFamily="18" charset="-34"/>
              <a:cs typeface="Angsana New" panose="02020603050405020304" pitchFamily="18" charset="-34"/>
            </a:endParaRPr>
          </a:p>
          <a:p>
            <a:pPr eaLnBrk="1" hangingPunct="1"/>
            <a:endParaRPr lang="en-US" altLang="en-US" sz="2400" dirty="0">
              <a:latin typeface="Angsana New" panose="02020603050405020304" pitchFamily="18" charset="-34"/>
              <a:cs typeface="Angsana New" panose="02020603050405020304" pitchFamily="18" charset="-34"/>
            </a:endParaRPr>
          </a:p>
          <a:p>
            <a:pPr marL="0" indent="0">
              <a:buNone/>
            </a:pPr>
            <a:endParaRPr lang="en-US" dirty="0"/>
          </a:p>
        </p:txBody>
      </p:sp>
      <p:sp>
        <p:nvSpPr>
          <p:cNvPr id="4" name="Slide Number Placeholder 3">
            <a:extLst>
              <a:ext uri="{FF2B5EF4-FFF2-40B4-BE49-F238E27FC236}">
                <a16:creationId xmlns:a16="http://schemas.microsoft.com/office/drawing/2014/main" id="{179F5B95-75A9-5CB9-948E-385236AB997D}"/>
              </a:ext>
            </a:extLst>
          </p:cNvPr>
          <p:cNvSpPr>
            <a:spLocks noGrp="1"/>
          </p:cNvSpPr>
          <p:nvPr>
            <p:ph type="sldNum" sz="quarter" idx="12"/>
          </p:nvPr>
        </p:nvSpPr>
        <p:spPr/>
        <p:txBody>
          <a:bodyPr/>
          <a:lstStyle/>
          <a:p>
            <a:fld id="{01B498DE-7188-46DB-92AD-679FE9C9FE06}" type="slidenum">
              <a:rPr lang="en-US" smtClean="0"/>
              <a:pPr/>
              <a:t>17</a:t>
            </a:fld>
            <a:endParaRPr lang="en-US"/>
          </a:p>
        </p:txBody>
      </p:sp>
    </p:spTree>
    <p:extLst>
      <p:ext uri="{BB962C8B-B14F-4D97-AF65-F5344CB8AC3E}">
        <p14:creationId xmlns:p14="http://schemas.microsoft.com/office/powerpoint/2010/main" val="322847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752508-A3CD-7331-3CCB-34C226CF0879}"/>
              </a:ext>
            </a:extLst>
          </p:cNvPr>
          <p:cNvSpPr>
            <a:spLocks noGrp="1"/>
          </p:cNvSpPr>
          <p:nvPr>
            <p:ph idx="1"/>
          </p:nvPr>
        </p:nvSpPr>
        <p:spPr/>
        <p:txBody>
          <a:bodyPr vert="horz" lIns="91440" tIns="45720" rIns="91440" bIns="45720" rtlCol="0" anchor="t">
            <a:normAutofit/>
          </a:bodyPr>
          <a:lstStyle/>
          <a:p>
            <a:pPr marL="0" indent="0" algn="ctr">
              <a:buNone/>
            </a:pPr>
            <a:endParaRPr lang="en-US" sz="4000" dirty="0">
              <a:latin typeface="Angsana New"/>
              <a:cs typeface="Angsana New"/>
            </a:endParaRPr>
          </a:p>
          <a:p>
            <a:pPr marL="0" indent="0" algn="ctr">
              <a:buNone/>
            </a:pPr>
            <a:r>
              <a:rPr lang="en-US" sz="4000" dirty="0">
                <a:latin typeface="Angsana New"/>
                <a:cs typeface="Angsana New"/>
              </a:rPr>
              <a:t>Student Record and Confidentiality</a:t>
            </a:r>
            <a:endParaRPr lang="en-US" dirty="0"/>
          </a:p>
          <a:p>
            <a:pPr marL="0" indent="0" algn="ctr">
              <a:buNone/>
            </a:pPr>
            <a:endParaRPr lang="en-US" sz="4000" dirty="0">
              <a:latin typeface="Angsana New" panose="02020603050405020304" pitchFamily="18" charset="-34"/>
              <a:cs typeface="Angsana New" panose="02020603050405020304" pitchFamily="18" charset="-34"/>
            </a:endParaRPr>
          </a:p>
          <a:p>
            <a:pPr marL="0" indent="0" algn="ctr">
              <a:buNone/>
            </a:pPr>
            <a:r>
              <a:rPr lang="en-US" sz="4000" dirty="0">
                <a:latin typeface="Angsana New"/>
                <a:cs typeface="Angsana New"/>
              </a:rPr>
              <a:t>Presenter: </a:t>
            </a:r>
          </a:p>
          <a:p>
            <a:pPr marL="0" indent="0" algn="ctr">
              <a:buNone/>
            </a:pPr>
            <a:r>
              <a:rPr lang="en-US" sz="4000" dirty="0">
                <a:latin typeface="Angsana New"/>
                <a:cs typeface="Angsana New"/>
              </a:rPr>
              <a:t>Ryan Morgan, Program Coordinator</a:t>
            </a:r>
          </a:p>
          <a:p>
            <a:pPr marL="0" indent="0" algn="ctr">
              <a:buNone/>
            </a:pPr>
            <a:r>
              <a:rPr lang="en-US" sz="4000" dirty="0">
                <a:latin typeface="Angsana New"/>
                <a:cs typeface="Angsana New"/>
              </a:rPr>
              <a:t>Independence Academy</a:t>
            </a:r>
          </a:p>
        </p:txBody>
      </p:sp>
      <p:sp>
        <p:nvSpPr>
          <p:cNvPr id="4" name="Slide Number Placeholder 3">
            <a:extLst>
              <a:ext uri="{FF2B5EF4-FFF2-40B4-BE49-F238E27FC236}">
                <a16:creationId xmlns:a16="http://schemas.microsoft.com/office/drawing/2014/main" id="{BE604721-FD1B-10B2-F324-C7DBE85ECFE8}"/>
              </a:ext>
            </a:extLst>
          </p:cNvPr>
          <p:cNvSpPr>
            <a:spLocks noGrp="1"/>
          </p:cNvSpPr>
          <p:nvPr>
            <p:ph type="sldNum" sz="quarter" idx="12"/>
          </p:nvPr>
        </p:nvSpPr>
        <p:spPr/>
        <p:txBody>
          <a:bodyPr/>
          <a:lstStyle/>
          <a:p>
            <a:fld id="{01B498DE-7188-46DB-92AD-679FE9C9FE06}" type="slidenum">
              <a:rPr lang="en-US" smtClean="0"/>
              <a:pPr/>
              <a:t>18</a:t>
            </a:fld>
            <a:endParaRPr lang="en-US"/>
          </a:p>
        </p:txBody>
      </p:sp>
      <p:pic>
        <p:nvPicPr>
          <p:cNvPr id="5" name="Picture 5" descr="A close-up of a stamp&#10;&#10;Description automatically generated">
            <a:extLst>
              <a:ext uri="{FF2B5EF4-FFF2-40B4-BE49-F238E27FC236}">
                <a16:creationId xmlns:a16="http://schemas.microsoft.com/office/drawing/2014/main" id="{FD347215-89FD-E313-5EED-D6A571161F25}"/>
              </a:ext>
            </a:extLst>
          </p:cNvPr>
          <p:cNvPicPr>
            <a:picLocks noChangeAspect="1"/>
          </p:cNvPicPr>
          <p:nvPr/>
        </p:nvPicPr>
        <p:blipFill>
          <a:blip r:embed="rId2"/>
          <a:stretch>
            <a:fillRect/>
          </a:stretch>
        </p:blipFill>
        <p:spPr>
          <a:xfrm rot="-480000">
            <a:off x="2633878" y="373020"/>
            <a:ext cx="3455009" cy="1800225"/>
          </a:xfrm>
          <a:prstGeom prst="rect">
            <a:avLst/>
          </a:prstGeom>
        </p:spPr>
      </p:pic>
    </p:spTree>
    <p:extLst>
      <p:ext uri="{BB962C8B-B14F-4D97-AF65-F5344CB8AC3E}">
        <p14:creationId xmlns:p14="http://schemas.microsoft.com/office/powerpoint/2010/main" val="3055438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63FA1-99E3-8E66-8897-A4349AC9D7D1}"/>
              </a:ext>
            </a:extLst>
          </p:cNvPr>
          <p:cNvSpPr>
            <a:spLocks noGrp="1"/>
          </p:cNvSpPr>
          <p:nvPr>
            <p:ph type="title"/>
          </p:nvPr>
        </p:nvSpPr>
        <p:spPr>
          <a:xfrm>
            <a:off x="628650" y="365127"/>
            <a:ext cx="7886700" cy="1082674"/>
          </a:xfrm>
        </p:spPr>
        <p:txBody>
          <a:bodyPr>
            <a:normAutofit/>
          </a:bodyPr>
          <a:lstStyle/>
          <a:p>
            <a:pPr algn="ctr"/>
            <a:r>
              <a:rPr lang="en-US" sz="3200" b="0" i="0" u="none" strike="noStrike" dirty="0">
                <a:solidFill>
                  <a:srgbClr val="000000"/>
                </a:solidFill>
                <a:effectLst/>
                <a:latin typeface="Angsana New" panose="02020603050405020304" pitchFamily="18" charset="-34"/>
                <a:cs typeface="Angsana New" panose="02020603050405020304" pitchFamily="18" charset="-34"/>
              </a:rPr>
              <a:t>Student Records and Confidentiality</a:t>
            </a:r>
            <a:endParaRPr lang="en-US" sz="3200" dirty="0">
              <a:latin typeface="Angsana New" panose="02020603050405020304" pitchFamily="18" charset="-34"/>
              <a:cs typeface="Angsana New" panose="02020603050405020304" pitchFamily="18" charset="-34"/>
            </a:endParaRPr>
          </a:p>
        </p:txBody>
      </p:sp>
      <p:sp>
        <p:nvSpPr>
          <p:cNvPr id="3" name="Content Placeholder 2">
            <a:extLst>
              <a:ext uri="{FF2B5EF4-FFF2-40B4-BE49-F238E27FC236}">
                <a16:creationId xmlns:a16="http://schemas.microsoft.com/office/drawing/2014/main" id="{DA3731EE-2D8F-6C33-781B-F0BECDC16E85}"/>
              </a:ext>
            </a:extLst>
          </p:cNvPr>
          <p:cNvSpPr>
            <a:spLocks noGrp="1"/>
          </p:cNvSpPr>
          <p:nvPr>
            <p:ph idx="1"/>
          </p:nvPr>
        </p:nvSpPr>
        <p:spPr>
          <a:xfrm>
            <a:off x="628650" y="1600200"/>
            <a:ext cx="7886700" cy="4576763"/>
          </a:xfrm>
        </p:spPr>
        <p:txBody>
          <a:bodyPr/>
          <a:lstStyle/>
          <a:p>
            <a:pPr marL="0" indent="0" algn="ctr" rtl="0">
              <a:spcBef>
                <a:spcPts val="0"/>
              </a:spcBef>
              <a:spcAft>
                <a:spcPts val="0"/>
              </a:spcAft>
              <a:buNone/>
            </a:pPr>
            <a:r>
              <a:rPr lang="en-US" sz="1800" b="1" i="0" u="none" strike="noStrike" dirty="0">
                <a:solidFill>
                  <a:srgbClr val="548DD4"/>
                </a:solidFill>
                <a:effectLst/>
                <a:latin typeface="Times New Roman" panose="02020603050405020304" pitchFamily="18" charset="0"/>
              </a:rPr>
              <a:t>FEDERAL LAW</a:t>
            </a:r>
            <a:endParaRPr lang="en-US" b="0" dirty="0">
              <a:effectLst/>
            </a:endParaRPr>
          </a:p>
          <a:p>
            <a:pPr marL="2286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ngsana New" panose="02020603050405020304" pitchFamily="18" charset="-34"/>
                <a:cs typeface="Angsana New" panose="02020603050405020304" pitchFamily="18" charset="-34"/>
              </a:rPr>
              <a:t>The Family Educational Rights and Privacy Act of 1974 (FERPA); Individuals with Disabilities Education Act (IDEA); Health Insurance Portability and Accountability Act (HIPPA)</a:t>
            </a:r>
          </a:p>
          <a:p>
            <a:pPr marL="2286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ngsana New" panose="02020603050405020304" pitchFamily="18" charset="-34"/>
                <a:cs typeface="Angsana New" panose="02020603050405020304" pitchFamily="18" charset="-34"/>
              </a:rPr>
              <a:t>FERPA protects the privacy of student education records and gives parents certain rights with respect to those records.</a:t>
            </a:r>
          </a:p>
          <a:p>
            <a:pPr marL="57150" indent="0" algn="ctr" rtl="0">
              <a:spcBef>
                <a:spcPts val="0"/>
              </a:spcBef>
              <a:spcAft>
                <a:spcPts val="0"/>
              </a:spcAft>
              <a:buNone/>
            </a:pPr>
            <a:br>
              <a:rPr lang="en-US" b="0" dirty="0">
                <a:effectLst/>
              </a:rPr>
            </a:br>
            <a:r>
              <a:rPr lang="en-US" sz="1800" b="1" i="0" u="none" strike="noStrike" dirty="0">
                <a:solidFill>
                  <a:srgbClr val="548DD4"/>
                </a:solidFill>
                <a:effectLst/>
                <a:latin typeface="Times New Roman" panose="02020603050405020304" pitchFamily="18" charset="0"/>
              </a:rPr>
              <a:t>STATE LAW</a:t>
            </a:r>
            <a:endParaRPr lang="en-US" b="0" dirty="0">
              <a:effectLst/>
            </a:endParaRPr>
          </a:p>
          <a:p>
            <a:pPr marL="2286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ngsana New" panose="02020603050405020304" pitchFamily="18" charset="-34"/>
                <a:cs typeface="Angsana New" panose="02020603050405020304" pitchFamily="18" charset="-34"/>
              </a:rPr>
              <a:t>All student records maintained in the school must be private and secure. Computerized systems should be electronically secure.</a:t>
            </a:r>
          </a:p>
          <a:p>
            <a:r>
              <a:rPr lang="en-US" sz="2400" b="0" i="0" u="none" strike="noStrike" dirty="0">
                <a:solidFill>
                  <a:srgbClr val="000000"/>
                </a:solidFill>
                <a:effectLst/>
                <a:latin typeface="Angsana New" panose="02020603050405020304" pitchFamily="18" charset="-34"/>
                <a:cs typeface="Angsana New" panose="02020603050405020304" pitchFamily="18" charset="-34"/>
              </a:rPr>
              <a:t>School personnel should be aware of the provisions of 603 CMR 23.00 and M.G.L. c. 71, § 34H</a:t>
            </a:r>
            <a:endParaRPr lang="en-US" sz="2400" dirty="0">
              <a:latin typeface="Angsana New" panose="02020603050405020304" pitchFamily="18" charset="-34"/>
              <a:cs typeface="Angsana New" panose="02020603050405020304" pitchFamily="18" charset="-34"/>
            </a:endParaRPr>
          </a:p>
        </p:txBody>
      </p:sp>
      <p:sp>
        <p:nvSpPr>
          <p:cNvPr id="4" name="Slide Number Placeholder 3">
            <a:extLst>
              <a:ext uri="{FF2B5EF4-FFF2-40B4-BE49-F238E27FC236}">
                <a16:creationId xmlns:a16="http://schemas.microsoft.com/office/drawing/2014/main" id="{786D76FE-A0C5-B464-B2AE-63845EFCCA86}"/>
              </a:ext>
            </a:extLst>
          </p:cNvPr>
          <p:cNvSpPr>
            <a:spLocks noGrp="1"/>
          </p:cNvSpPr>
          <p:nvPr>
            <p:ph type="sldNum" sz="quarter" idx="12"/>
          </p:nvPr>
        </p:nvSpPr>
        <p:spPr/>
        <p:txBody>
          <a:bodyPr/>
          <a:lstStyle/>
          <a:p>
            <a:fld id="{01B498DE-7188-46DB-92AD-679FE9C9FE06}" type="slidenum">
              <a:rPr lang="en-US" smtClean="0"/>
              <a:pPr/>
              <a:t>19</a:t>
            </a:fld>
            <a:endParaRPr lang="en-US"/>
          </a:p>
        </p:txBody>
      </p:sp>
    </p:spTree>
    <p:extLst>
      <p:ext uri="{BB962C8B-B14F-4D97-AF65-F5344CB8AC3E}">
        <p14:creationId xmlns:p14="http://schemas.microsoft.com/office/powerpoint/2010/main" val="53276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bwMode="auto">
          <a:xfrm>
            <a:off x="7994195" y="6422854"/>
            <a:ext cx="709698"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45720" tIns="45720" rIns="91440" bIns="45720" rtlCol="0" anchor="ctr">
            <a:normAutofit/>
          </a:bodyPr>
          <a:lstStyle>
            <a:lvl1pPr eaLnBrk="0" hangingPunct="0">
              <a:defRPr>
                <a:solidFill>
                  <a:schemeClr val="tx1"/>
                </a:solidFill>
                <a:latin typeface="Tahoma" panose="020B0604030504040204" pitchFamily="34" charset="0"/>
                <a:ea typeface="MS PGothic" panose="020B0600070205080204" pitchFamily="34" charset="-128"/>
              </a:defRPr>
            </a:lvl1pPr>
            <a:lvl2pPr marL="742950" indent="-285750" eaLnBrk="0" hangingPunct="0">
              <a:defRPr>
                <a:solidFill>
                  <a:schemeClr val="tx1"/>
                </a:solidFill>
                <a:latin typeface="Tahoma" panose="020B0604030504040204" pitchFamily="34" charset="0"/>
                <a:ea typeface="MS PGothic" panose="020B0600070205080204" pitchFamily="34" charset="-128"/>
              </a:defRPr>
            </a:lvl2pPr>
            <a:lvl3pPr marL="1143000" indent="-228600" eaLnBrk="0" hangingPunct="0">
              <a:defRPr>
                <a:solidFill>
                  <a:schemeClr val="tx1"/>
                </a:solidFill>
                <a:latin typeface="Tahoma" panose="020B0604030504040204" pitchFamily="34" charset="0"/>
                <a:ea typeface="MS PGothic" panose="020B0600070205080204" pitchFamily="34" charset="-128"/>
              </a:defRPr>
            </a:lvl3pPr>
            <a:lvl4pPr marL="1600200" indent="-228600" eaLnBrk="0" hangingPunct="0">
              <a:defRPr>
                <a:solidFill>
                  <a:schemeClr val="tx1"/>
                </a:solidFill>
                <a:latin typeface="Tahoma" panose="020B0604030504040204" pitchFamily="34" charset="0"/>
                <a:ea typeface="MS PGothic" panose="020B0600070205080204" pitchFamily="34" charset="-128"/>
              </a:defRPr>
            </a:lvl4pPr>
            <a:lvl5pPr marL="2057400" indent="-228600" eaLnBrk="0" hangingPunct="0">
              <a:defRPr>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ahoma" panose="020B0604030504040204" pitchFamily="34" charset="0"/>
                <a:ea typeface="MS PGothic" panose="020B0600070205080204" pitchFamily="34" charset="-128"/>
              </a:defRPr>
            </a:lvl9pPr>
          </a:lstStyle>
          <a:p>
            <a:pPr eaLnBrk="1" hangingPunct="1">
              <a:spcAft>
                <a:spcPts val="600"/>
              </a:spcAft>
            </a:pPr>
            <a:fld id="{34296914-5934-4322-9D53-C7179A3FA70B}" type="slidenum">
              <a:rPr lang="en-US" b="0" kern="1200">
                <a:solidFill>
                  <a:schemeClr val="bg1"/>
                </a:solidFill>
                <a:latin typeface="+mn-lt"/>
                <a:ea typeface="+mn-ea"/>
                <a:cs typeface="+mn-cs"/>
              </a:rPr>
              <a:pPr eaLnBrk="1" hangingPunct="1">
                <a:spcAft>
                  <a:spcPts val="600"/>
                </a:spcAft>
              </a:pPr>
              <a:t>2</a:t>
            </a:fld>
            <a:endParaRPr lang="en-US" b="0" kern="1200">
              <a:solidFill>
                <a:schemeClr val="bg1"/>
              </a:solidFill>
              <a:latin typeface="+mn-lt"/>
              <a:ea typeface="+mn-ea"/>
              <a:cs typeface="+mn-cs"/>
            </a:endParaRPr>
          </a:p>
        </p:txBody>
      </p:sp>
      <p:sp>
        <p:nvSpPr>
          <p:cNvPr id="17410" name="Rectangle 4"/>
          <p:cNvSpPr>
            <a:spLocks noGrp="1" noChangeArrowheads="1"/>
          </p:cNvSpPr>
          <p:nvPr>
            <p:ph type="title" idx="4294967295"/>
          </p:nvPr>
        </p:nvSpPr>
        <p:spPr>
          <a:xfrm>
            <a:off x="0" y="838201"/>
            <a:ext cx="2317750" cy="4694238"/>
          </a:xfrm>
        </p:spPr>
        <p:txBody>
          <a:bodyPr vert="horz" lIns="91440" tIns="45720" rIns="91440" bIns="45720" rtlCol="0" anchor="ctr">
            <a:normAutofit/>
          </a:bodyPr>
          <a:lstStyle/>
          <a:p>
            <a:pPr algn="ctr" fontAlgn="auto">
              <a:spcAft>
                <a:spcPts val="0"/>
              </a:spcAft>
              <a:defRPr/>
            </a:pPr>
            <a:r>
              <a:rPr lang="en-US" sz="3600" b="1" dirty="0">
                <a:solidFill>
                  <a:schemeClr val="tx2"/>
                </a:solidFill>
                <a:latin typeface="Angsana New" panose="02020603050405020304" pitchFamily="18" charset="-34"/>
                <a:cs typeface="Angsana New" panose="02020603050405020304" pitchFamily="18" charset="-34"/>
              </a:rPr>
              <a:t>Purpose of Training</a:t>
            </a:r>
            <a:r>
              <a:rPr lang="en-US" sz="3600" dirty="0">
                <a:solidFill>
                  <a:schemeClr val="tx2"/>
                </a:solidFill>
                <a:latin typeface="Angsana New" panose="02020603050405020304" pitchFamily="18" charset="-34"/>
                <a:cs typeface="Angsana New" panose="02020603050405020304" pitchFamily="18" charset="-34"/>
              </a:rPr>
              <a:t> </a:t>
            </a:r>
          </a:p>
        </p:txBody>
      </p:sp>
      <p:sp>
        <p:nvSpPr>
          <p:cNvPr id="9220" name="Rectangle 3"/>
          <p:cNvSpPr>
            <a:spLocks noGrp="1" noChangeArrowheads="1"/>
          </p:cNvSpPr>
          <p:nvPr>
            <p:ph type="body" idx="4294967295"/>
          </p:nvPr>
        </p:nvSpPr>
        <p:spPr>
          <a:xfrm>
            <a:off x="2895601" y="762000"/>
            <a:ext cx="6248400" cy="4970463"/>
          </a:xfrm>
        </p:spPr>
        <p:txBody>
          <a:bodyPr vert="horz" lIns="91440" tIns="45720" rIns="91440" bIns="45720" rtlCol="0" anchor="ctr">
            <a:noAutofit/>
          </a:bodyPr>
          <a:lstStyle/>
          <a:p>
            <a:pPr marL="0" indent="0" fontAlgn="auto">
              <a:spcAft>
                <a:spcPts val="0"/>
              </a:spcAft>
              <a:buNone/>
              <a:defRPr/>
            </a:pPr>
            <a:r>
              <a:rPr lang="en-US" sz="2800" dirty="0">
                <a:solidFill>
                  <a:schemeClr val="tx2"/>
                </a:solidFill>
                <a:latin typeface="Angsana New" panose="02020603050405020304" pitchFamily="18" charset="-34"/>
                <a:cs typeface="Angsana New" panose="02020603050405020304" pitchFamily="18" charset="-34"/>
              </a:rPr>
              <a:t>This PowerPoint presentation is designed to provide the annual mandated training, included but not limited to Civil Rights, for all North River Collaborative staff.</a:t>
            </a:r>
          </a:p>
          <a:p>
            <a:pPr marL="1588" fontAlgn="auto">
              <a:spcAft>
                <a:spcPts val="0"/>
              </a:spcAft>
              <a:defRPr/>
            </a:pPr>
            <a:endParaRPr lang="en-US" sz="1200" dirty="0">
              <a:solidFill>
                <a:schemeClr val="tx2"/>
              </a:solidFill>
              <a:latin typeface="Angsana New" panose="02020603050405020304" pitchFamily="18" charset="-34"/>
              <a:cs typeface="Angsana New" panose="02020603050405020304" pitchFamily="18" charset="-34"/>
            </a:endParaRPr>
          </a:p>
          <a:p>
            <a:pPr marL="365760" fontAlgn="auto">
              <a:spcAft>
                <a:spcPts val="0"/>
              </a:spcAft>
              <a:defRPr/>
            </a:pPr>
            <a:r>
              <a:rPr lang="en-US" sz="2800" dirty="0">
                <a:solidFill>
                  <a:schemeClr val="tx2"/>
                </a:solidFill>
                <a:latin typeface="Angsana New" panose="02020603050405020304" pitchFamily="18" charset="-34"/>
                <a:cs typeface="Angsana New" panose="02020603050405020304" pitchFamily="18" charset="-34"/>
              </a:rPr>
              <a:t>All questions regarding the information within this PowerPoint should be directed to your Administrator</a:t>
            </a:r>
            <a:r>
              <a:rPr lang="en-US" sz="2800" b="1" dirty="0">
                <a:solidFill>
                  <a:schemeClr val="tx2"/>
                </a:solidFill>
                <a:latin typeface="Angsana New" panose="02020603050405020304" pitchFamily="18" charset="-34"/>
                <a:cs typeface="Angsana New" panose="02020603050405020304" pitchFamily="18" charset="-34"/>
              </a:rPr>
              <a:t>.</a:t>
            </a:r>
            <a:r>
              <a:rPr lang="en-US" sz="2800" dirty="0">
                <a:solidFill>
                  <a:schemeClr val="tx2"/>
                </a:solidFill>
                <a:latin typeface="Angsana New" panose="02020603050405020304" pitchFamily="18" charset="-34"/>
                <a:cs typeface="Angsana New" panose="02020603050405020304" pitchFamily="18" charset="-34"/>
              </a:rPr>
              <a:t> </a:t>
            </a:r>
          </a:p>
          <a:p>
            <a:pPr marL="194310" indent="0" fontAlgn="auto">
              <a:spcAft>
                <a:spcPts val="0"/>
              </a:spcAft>
              <a:buNone/>
              <a:defRPr/>
            </a:pPr>
            <a:r>
              <a:rPr lang="en-US" sz="1200" dirty="0">
                <a:solidFill>
                  <a:schemeClr val="tx2"/>
                </a:solidFill>
                <a:latin typeface="Angsana New" panose="02020603050405020304" pitchFamily="18" charset="-34"/>
                <a:cs typeface="Angsana New" panose="02020603050405020304" pitchFamily="18" charset="-34"/>
              </a:rPr>
              <a:t> </a:t>
            </a:r>
          </a:p>
          <a:p>
            <a:pPr marL="365760" fontAlgn="auto">
              <a:spcAft>
                <a:spcPts val="0"/>
              </a:spcAft>
              <a:defRPr/>
            </a:pPr>
            <a:r>
              <a:rPr lang="en-US" sz="2800" dirty="0">
                <a:solidFill>
                  <a:schemeClr val="tx2"/>
                </a:solidFill>
                <a:latin typeface="Angsana New" panose="02020603050405020304" pitchFamily="18" charset="-34"/>
                <a:cs typeface="Angsana New" panose="02020603050405020304" pitchFamily="18" charset="-34"/>
              </a:rPr>
              <a:t>You are required to sign a document at the end of this training indicating that you have received the information about each topic; that you understand the information provided; and that you know who to contact to ask clarifying questions. </a:t>
            </a:r>
            <a:endParaRPr lang="en-US" sz="2800" b="1" dirty="0">
              <a:solidFill>
                <a:schemeClr val="tx2"/>
              </a:solidFill>
              <a:latin typeface="Angsana New" panose="02020603050405020304" pitchFamily="18" charset="-34"/>
              <a:cs typeface="Angsana New" panose="02020603050405020304" pitchFamily="18" charset="-34"/>
            </a:endParaRPr>
          </a:p>
        </p:txBody>
      </p:sp>
    </p:spTree>
  </p:cSld>
  <p:clrMapOvr>
    <a:overrideClrMapping bg1="lt1" tx1="dk1" bg2="lt2" tx2="dk2" accent1="accent1" accent2="accent2" accent3="accent3" accent4="accent4" accent5="accent5" accent6="accent6" hlink="hlink" folHlink="folHlink"/>
  </p:clrMapOvr>
  <p:transition advTm="16772"/>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8861B-38C3-5B17-8F2F-71FDFBEAB82D}"/>
              </a:ext>
            </a:extLst>
          </p:cNvPr>
          <p:cNvSpPr>
            <a:spLocks noGrp="1"/>
          </p:cNvSpPr>
          <p:nvPr>
            <p:ph type="title"/>
          </p:nvPr>
        </p:nvSpPr>
        <p:spPr>
          <a:xfrm>
            <a:off x="628650" y="365127"/>
            <a:ext cx="7886700" cy="1082674"/>
          </a:xfrm>
        </p:spPr>
        <p:txBody>
          <a:bodyPr>
            <a:normAutofit/>
          </a:bodyPr>
          <a:lstStyle/>
          <a:p>
            <a:pPr algn="ctr"/>
            <a:r>
              <a:rPr lang="en-US" sz="3200" dirty="0">
                <a:latin typeface="Angsana New" panose="02020603050405020304" pitchFamily="18" charset="-34"/>
                <a:cs typeface="Angsana New" panose="02020603050405020304" pitchFamily="18" charset="-34"/>
              </a:rPr>
              <a:t>Parent Access to Student Records</a:t>
            </a:r>
          </a:p>
        </p:txBody>
      </p:sp>
      <p:sp>
        <p:nvSpPr>
          <p:cNvPr id="3" name="Content Placeholder 2">
            <a:extLst>
              <a:ext uri="{FF2B5EF4-FFF2-40B4-BE49-F238E27FC236}">
                <a16:creationId xmlns:a16="http://schemas.microsoft.com/office/drawing/2014/main" id="{367E2F6E-27AD-1C06-A5D9-3CDB49980C2E}"/>
              </a:ext>
            </a:extLst>
          </p:cNvPr>
          <p:cNvSpPr>
            <a:spLocks noGrp="1"/>
          </p:cNvSpPr>
          <p:nvPr>
            <p:ph idx="1"/>
          </p:nvPr>
        </p:nvSpPr>
        <p:spPr>
          <a:xfrm>
            <a:off x="628650" y="1447801"/>
            <a:ext cx="7886700" cy="4729162"/>
          </a:xfrm>
        </p:spPr>
        <p:txBody>
          <a:bodyPr>
            <a:normAutofit/>
          </a:bodyPr>
          <a:lstStyle/>
          <a:p>
            <a:pPr eaLnBrk="1" hangingPunct="1">
              <a:lnSpc>
                <a:spcPct val="90000"/>
              </a:lnSpc>
              <a:buFont typeface="Wingdings" panose="05000000000000000000" pitchFamily="2" charset="2"/>
              <a:buNone/>
            </a:pPr>
            <a:r>
              <a:rPr lang="en-US" sz="3200" b="1" dirty="0">
                <a:latin typeface="Angsana New" panose="02020603050405020304" pitchFamily="18" charset="-34"/>
                <a:cs typeface="Angsana New" panose="02020603050405020304" pitchFamily="18" charset="-34"/>
              </a:rPr>
              <a:t>Parents (and students who are 14 or older) have the right: </a:t>
            </a:r>
          </a:p>
          <a:p>
            <a:pPr eaLnBrk="1" hangingPunct="1">
              <a:lnSpc>
                <a:spcPct val="90000"/>
              </a:lnSpc>
            </a:pPr>
            <a:r>
              <a:rPr lang="en-US" sz="2400" dirty="0">
                <a:latin typeface="Angsana New" panose="02020603050405020304" pitchFamily="18" charset="-34"/>
                <a:cs typeface="Angsana New" panose="02020603050405020304" pitchFamily="18" charset="-34"/>
              </a:rPr>
              <a:t>to inspect their child’s file within two weekdays of a request,</a:t>
            </a:r>
          </a:p>
          <a:p>
            <a:pPr eaLnBrk="1" hangingPunct="1">
              <a:lnSpc>
                <a:spcPct val="90000"/>
              </a:lnSpc>
            </a:pPr>
            <a:r>
              <a:rPr lang="en-US" sz="2400" dirty="0">
                <a:latin typeface="Angsana New" panose="02020603050405020304" pitchFamily="18" charset="-34"/>
                <a:cs typeface="Angsana New" panose="02020603050405020304" pitchFamily="18" charset="-34"/>
              </a:rPr>
              <a:t>to inspect their child’s file prior to any meeting regarding an IEP, </a:t>
            </a:r>
          </a:p>
          <a:p>
            <a:pPr eaLnBrk="1" hangingPunct="1">
              <a:lnSpc>
                <a:spcPct val="90000"/>
              </a:lnSpc>
            </a:pPr>
            <a:r>
              <a:rPr lang="en-US" sz="2400" dirty="0">
                <a:latin typeface="Angsana New" panose="02020603050405020304" pitchFamily="18" charset="-34"/>
                <a:cs typeface="Angsana New" panose="02020603050405020304" pitchFamily="18" charset="-34"/>
              </a:rPr>
              <a:t>to obtain copies of their child’s record at no charge, </a:t>
            </a:r>
          </a:p>
          <a:p>
            <a:pPr eaLnBrk="1" hangingPunct="1">
              <a:lnSpc>
                <a:spcPct val="90000"/>
              </a:lnSpc>
            </a:pPr>
            <a:r>
              <a:rPr lang="en-US" sz="2400" dirty="0">
                <a:latin typeface="Angsana New" panose="02020603050405020304" pitchFamily="18" charset="-34"/>
                <a:cs typeface="Angsana New" panose="02020603050405020304" pitchFamily="18" charset="-34"/>
              </a:rPr>
              <a:t>to request that the information in their child’s file be changed if they believe it to be inaccurate or if it violates the student’s rights.</a:t>
            </a:r>
          </a:p>
          <a:p>
            <a:pPr eaLnBrk="1" hangingPunct="1"/>
            <a:r>
              <a:rPr lang="en-US" sz="2400" dirty="0">
                <a:latin typeface="Angsana New" panose="02020603050405020304" pitchFamily="18" charset="-34"/>
                <a:cs typeface="Angsana New" panose="02020603050405020304" pitchFamily="18" charset="-34"/>
              </a:rPr>
              <a:t>Parents/students may also have school records inspected by a third party.</a:t>
            </a:r>
          </a:p>
          <a:p>
            <a:pPr eaLnBrk="1" hangingPunct="1"/>
            <a:r>
              <a:rPr lang="en-US" sz="2400" dirty="0">
                <a:latin typeface="Angsana New" panose="02020603050405020304" pitchFamily="18" charset="-34"/>
                <a:cs typeface="Angsana New" panose="02020603050405020304" pitchFamily="18" charset="-34"/>
              </a:rPr>
              <a:t>A third party must have prior written consent from a parent authorizing a release of records except in limited situations such as:</a:t>
            </a:r>
          </a:p>
          <a:p>
            <a:pPr lvl="1"/>
            <a:r>
              <a:rPr lang="en-US" dirty="0">
                <a:latin typeface="Angsana New" panose="02020603050405020304" pitchFamily="18" charset="-34"/>
                <a:cs typeface="Angsana New" panose="02020603050405020304" pitchFamily="18" charset="-34"/>
              </a:rPr>
              <a:t>Court Order/lawfully issues subpoena</a:t>
            </a:r>
          </a:p>
          <a:p>
            <a:pPr lvl="1"/>
            <a:r>
              <a:rPr lang="en-US" dirty="0">
                <a:latin typeface="Angsana New" panose="02020603050405020304" pitchFamily="18" charset="-34"/>
                <a:cs typeface="Angsana New" panose="02020603050405020304" pitchFamily="18" charset="-34"/>
              </a:rPr>
              <a:t>DCF or State and local authorities within the juvenile justice system</a:t>
            </a:r>
          </a:p>
          <a:p>
            <a:pPr lvl="1"/>
            <a:r>
              <a:rPr lang="en-US" dirty="0">
                <a:latin typeface="Angsana New" panose="02020603050405020304" pitchFamily="18" charset="-34"/>
                <a:cs typeface="Angsana New" panose="02020603050405020304" pitchFamily="18" charset="-34"/>
              </a:rPr>
              <a:t>First responders in emergency situations</a:t>
            </a:r>
          </a:p>
        </p:txBody>
      </p:sp>
      <p:sp>
        <p:nvSpPr>
          <p:cNvPr id="4" name="Slide Number Placeholder 3">
            <a:extLst>
              <a:ext uri="{FF2B5EF4-FFF2-40B4-BE49-F238E27FC236}">
                <a16:creationId xmlns:a16="http://schemas.microsoft.com/office/drawing/2014/main" id="{D26D84DE-0B7A-F48B-26ED-845944F6387D}"/>
              </a:ext>
            </a:extLst>
          </p:cNvPr>
          <p:cNvSpPr>
            <a:spLocks noGrp="1"/>
          </p:cNvSpPr>
          <p:nvPr>
            <p:ph type="sldNum" sz="quarter" idx="12"/>
          </p:nvPr>
        </p:nvSpPr>
        <p:spPr/>
        <p:txBody>
          <a:bodyPr/>
          <a:lstStyle/>
          <a:p>
            <a:fld id="{01B498DE-7188-46DB-92AD-679FE9C9FE06}" type="slidenum">
              <a:rPr lang="en-US" smtClean="0"/>
              <a:pPr/>
              <a:t>20</a:t>
            </a:fld>
            <a:endParaRPr lang="en-US"/>
          </a:p>
        </p:txBody>
      </p:sp>
    </p:spTree>
    <p:extLst>
      <p:ext uri="{BB962C8B-B14F-4D97-AF65-F5344CB8AC3E}">
        <p14:creationId xmlns:p14="http://schemas.microsoft.com/office/powerpoint/2010/main" val="834575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0AE59-3768-20A0-AF90-7EAA9FEFB3EB}"/>
              </a:ext>
            </a:extLst>
          </p:cNvPr>
          <p:cNvSpPr>
            <a:spLocks noGrp="1"/>
          </p:cNvSpPr>
          <p:nvPr>
            <p:ph type="title"/>
          </p:nvPr>
        </p:nvSpPr>
        <p:spPr>
          <a:xfrm>
            <a:off x="628650" y="365127"/>
            <a:ext cx="7886700" cy="1082674"/>
          </a:xfrm>
        </p:spPr>
        <p:txBody>
          <a:bodyPr>
            <a:normAutofit/>
          </a:bodyPr>
          <a:lstStyle/>
          <a:p>
            <a:pPr algn="ctr"/>
            <a:r>
              <a:rPr lang="en-US" sz="3200" dirty="0">
                <a:latin typeface="Angsana New" panose="02020603050405020304" pitchFamily="18" charset="-34"/>
                <a:cs typeface="Angsana New" panose="02020603050405020304" pitchFamily="18" charset="-34"/>
              </a:rPr>
              <a:t>Non-Custodial Access to Student Records</a:t>
            </a:r>
          </a:p>
        </p:txBody>
      </p:sp>
      <p:sp>
        <p:nvSpPr>
          <p:cNvPr id="3" name="Content Placeholder 2">
            <a:extLst>
              <a:ext uri="{FF2B5EF4-FFF2-40B4-BE49-F238E27FC236}">
                <a16:creationId xmlns:a16="http://schemas.microsoft.com/office/drawing/2014/main" id="{09EEFAE8-D7E7-1C6C-A030-372FB736E70C}"/>
              </a:ext>
            </a:extLst>
          </p:cNvPr>
          <p:cNvSpPr>
            <a:spLocks noGrp="1"/>
          </p:cNvSpPr>
          <p:nvPr>
            <p:ph idx="1"/>
          </p:nvPr>
        </p:nvSpPr>
        <p:spPr>
          <a:xfrm>
            <a:off x="628650" y="1447801"/>
            <a:ext cx="7886700" cy="4729162"/>
          </a:xfrm>
        </p:spPr>
        <p:txBody>
          <a:bodyPr/>
          <a:lstStyle/>
          <a:p>
            <a:pPr marL="0" indent="0" rtl="0">
              <a:spcBef>
                <a:spcPts val="0"/>
              </a:spcBef>
              <a:spcAft>
                <a:spcPts val="0"/>
              </a:spcAft>
              <a:buNone/>
            </a:pPr>
            <a:r>
              <a:rPr lang="en-US" sz="2400" b="1" i="0" u="none" strike="noStrike" dirty="0">
                <a:solidFill>
                  <a:srgbClr val="000000"/>
                </a:solidFill>
                <a:effectLst/>
                <a:latin typeface="Angsana New" panose="02020603050405020304" pitchFamily="18" charset="-34"/>
                <a:cs typeface="Angsana New" panose="02020603050405020304" pitchFamily="18" charset="-34"/>
              </a:rPr>
              <a:t>A non-custodial parent is eligible to obtain access to the student record unless:</a:t>
            </a:r>
          </a:p>
          <a:p>
            <a:pPr marL="0" indent="0" rtl="0">
              <a:spcBef>
                <a:spcPts val="0"/>
              </a:spcBef>
              <a:spcAft>
                <a:spcPts val="0"/>
              </a:spcAft>
              <a:buNone/>
            </a:pPr>
            <a:endParaRPr lang="en-US" sz="2400" b="0" dirty="0">
              <a:effectLst/>
              <a:latin typeface="Angsana New" panose="02020603050405020304" pitchFamily="18" charset="-34"/>
              <a:cs typeface="Angsana New" panose="02020603050405020304" pitchFamily="18" charset="-34"/>
            </a:endParaRPr>
          </a:p>
          <a:p>
            <a:pPr marL="2286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ngsana New" panose="02020603050405020304" pitchFamily="18" charset="-34"/>
                <a:cs typeface="Angsana New" panose="02020603050405020304" pitchFamily="18" charset="-34"/>
              </a:rPr>
              <a:t>the parent has been denied legal custody or has been ordered to supervised visitation, based on a threat to the safety of the student and the threat is specifically noted in the order pertaining to custody or supervised visitation, or</a:t>
            </a:r>
          </a:p>
          <a:p>
            <a:pPr marL="57150" indent="0" rtl="0" fontAlgn="base">
              <a:spcBef>
                <a:spcPts val="0"/>
              </a:spcBef>
              <a:spcAft>
                <a:spcPts val="0"/>
              </a:spcAft>
              <a:buNone/>
            </a:pPr>
            <a:endParaRPr lang="en-US" sz="2400" b="0" i="0" u="none" strike="noStrike" dirty="0">
              <a:solidFill>
                <a:srgbClr val="000000"/>
              </a:solidFill>
              <a:effectLst/>
              <a:latin typeface="Angsana New" panose="02020603050405020304" pitchFamily="18" charset="-34"/>
              <a:cs typeface="Angsana New" panose="02020603050405020304" pitchFamily="18" charset="-34"/>
            </a:endParaRPr>
          </a:p>
          <a:p>
            <a:pPr marL="2286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ngsana New" panose="02020603050405020304" pitchFamily="18" charset="-34"/>
                <a:cs typeface="Angsana New" panose="02020603050405020304" pitchFamily="18" charset="-34"/>
              </a:rPr>
              <a:t>the parent has been denied visitation, or</a:t>
            </a:r>
          </a:p>
          <a:p>
            <a:pPr marL="57150" indent="0" rtl="0" fontAlgn="base">
              <a:spcBef>
                <a:spcPts val="0"/>
              </a:spcBef>
              <a:spcAft>
                <a:spcPts val="0"/>
              </a:spcAft>
              <a:buNone/>
            </a:pPr>
            <a:endParaRPr lang="en-US" sz="2400" b="0" i="0" u="none" strike="noStrike" dirty="0">
              <a:solidFill>
                <a:srgbClr val="000000"/>
              </a:solidFill>
              <a:effectLst/>
              <a:latin typeface="Angsana New" panose="02020603050405020304" pitchFamily="18" charset="-34"/>
              <a:cs typeface="Angsana New" panose="02020603050405020304" pitchFamily="18" charset="-34"/>
            </a:endParaRPr>
          </a:p>
          <a:p>
            <a:pPr marL="2286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ngsana New" panose="02020603050405020304" pitchFamily="18" charset="-34"/>
                <a:cs typeface="Angsana New" panose="02020603050405020304" pitchFamily="18" charset="-34"/>
              </a:rPr>
              <a:t>the parent's access to the student has been restricted by a temporary or permanent protective order, unless the protective order (or any subsequent order modifying the protective order) specifically allows access to the information contained in the student record, or</a:t>
            </a:r>
          </a:p>
          <a:p>
            <a:pPr marL="57150" indent="0" rtl="0" fontAlgn="base">
              <a:spcBef>
                <a:spcPts val="0"/>
              </a:spcBef>
              <a:spcAft>
                <a:spcPts val="0"/>
              </a:spcAft>
              <a:buNone/>
            </a:pPr>
            <a:endParaRPr lang="en-US" sz="2400" b="0" i="0" u="none" strike="noStrike" dirty="0">
              <a:solidFill>
                <a:srgbClr val="000000"/>
              </a:solidFill>
              <a:effectLst/>
              <a:latin typeface="Angsana New" panose="02020603050405020304" pitchFamily="18" charset="-34"/>
              <a:cs typeface="Angsana New" panose="02020603050405020304" pitchFamily="18" charset="-34"/>
            </a:endParaRPr>
          </a:p>
          <a:p>
            <a:pPr marL="228600" rtl="0" fontAlgn="base">
              <a:spcBef>
                <a:spcPts val="0"/>
              </a:spcBef>
              <a:spcAft>
                <a:spcPts val="0"/>
              </a:spcAft>
              <a:buFont typeface="Arial" panose="020B0604020202020204" pitchFamily="34" charset="0"/>
              <a:buChar char="•"/>
            </a:pPr>
            <a:r>
              <a:rPr lang="en-US" sz="2400" b="0" i="0" u="none" strike="noStrike" dirty="0">
                <a:solidFill>
                  <a:srgbClr val="000000"/>
                </a:solidFill>
                <a:effectLst/>
                <a:latin typeface="Angsana New" panose="02020603050405020304" pitchFamily="18" charset="-34"/>
                <a:cs typeface="Angsana New" panose="02020603050405020304" pitchFamily="18" charset="-34"/>
              </a:rPr>
              <a:t>there is an order of a probate and family court judge which prohibits the distribution of student records to the parent. </a:t>
            </a:r>
          </a:p>
          <a:p>
            <a:endParaRPr lang="en-US" dirty="0"/>
          </a:p>
        </p:txBody>
      </p:sp>
      <p:sp>
        <p:nvSpPr>
          <p:cNvPr id="4" name="Slide Number Placeholder 3">
            <a:extLst>
              <a:ext uri="{FF2B5EF4-FFF2-40B4-BE49-F238E27FC236}">
                <a16:creationId xmlns:a16="http://schemas.microsoft.com/office/drawing/2014/main" id="{58796AFC-9588-458B-59AB-2D0FF2032C06}"/>
              </a:ext>
            </a:extLst>
          </p:cNvPr>
          <p:cNvSpPr>
            <a:spLocks noGrp="1"/>
          </p:cNvSpPr>
          <p:nvPr>
            <p:ph type="sldNum" sz="quarter" idx="12"/>
          </p:nvPr>
        </p:nvSpPr>
        <p:spPr/>
        <p:txBody>
          <a:bodyPr/>
          <a:lstStyle/>
          <a:p>
            <a:fld id="{01B498DE-7188-46DB-92AD-679FE9C9FE06}" type="slidenum">
              <a:rPr lang="en-US" smtClean="0"/>
              <a:pPr/>
              <a:t>21</a:t>
            </a:fld>
            <a:endParaRPr lang="en-US"/>
          </a:p>
        </p:txBody>
      </p:sp>
    </p:spTree>
    <p:extLst>
      <p:ext uri="{BB962C8B-B14F-4D97-AF65-F5344CB8AC3E}">
        <p14:creationId xmlns:p14="http://schemas.microsoft.com/office/powerpoint/2010/main" val="1787052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AD8BC-6231-EAF7-BB15-8E75A1600DD1}"/>
              </a:ext>
            </a:extLst>
          </p:cNvPr>
          <p:cNvSpPr>
            <a:spLocks noGrp="1"/>
          </p:cNvSpPr>
          <p:nvPr>
            <p:ph type="title"/>
          </p:nvPr>
        </p:nvSpPr>
        <p:spPr/>
        <p:txBody>
          <a:bodyPr>
            <a:normAutofit/>
          </a:bodyPr>
          <a:lstStyle/>
          <a:p>
            <a:pPr algn="ctr"/>
            <a:r>
              <a:rPr lang="en-US" sz="3600" dirty="0">
                <a:latin typeface="Angsana New"/>
                <a:ea typeface="+mj-lt"/>
                <a:cs typeface="+mj-lt"/>
              </a:rPr>
              <a:t>Access to Student Records</a:t>
            </a:r>
            <a:endParaRPr lang="en-US" sz="3600" dirty="0">
              <a:latin typeface="Angsana New"/>
              <a:cs typeface="Angsana New"/>
            </a:endParaRPr>
          </a:p>
        </p:txBody>
      </p:sp>
      <p:sp>
        <p:nvSpPr>
          <p:cNvPr id="3" name="Content Placeholder 2">
            <a:extLst>
              <a:ext uri="{FF2B5EF4-FFF2-40B4-BE49-F238E27FC236}">
                <a16:creationId xmlns:a16="http://schemas.microsoft.com/office/drawing/2014/main" id="{FE5F28F0-9A65-B8C1-4AF8-DCEB4BC241D6}"/>
              </a:ext>
            </a:extLst>
          </p:cNvPr>
          <p:cNvSpPr>
            <a:spLocks noGrp="1"/>
          </p:cNvSpPr>
          <p:nvPr>
            <p:ph idx="1"/>
          </p:nvPr>
        </p:nvSpPr>
        <p:spPr/>
        <p:txBody>
          <a:bodyPr vert="horz" lIns="91440" tIns="45720" rIns="91440" bIns="45720" rtlCol="0" anchor="t">
            <a:normAutofit/>
          </a:bodyPr>
          <a:lstStyle/>
          <a:p>
            <a:pPr marL="0" indent="0">
              <a:buNone/>
            </a:pPr>
            <a:r>
              <a:rPr lang="en-US" sz="2800" dirty="0">
                <a:latin typeface="Angsana New"/>
                <a:cs typeface="Calibri"/>
              </a:rPr>
              <a:t>Authorized school personnel who have access to student records include:</a:t>
            </a:r>
            <a:endParaRPr lang="en-US" sz="2800">
              <a:latin typeface="Angsana New"/>
              <a:cs typeface="Calibri" panose="020F0502020204030204"/>
            </a:endParaRPr>
          </a:p>
          <a:p>
            <a:pPr lvl="1"/>
            <a:r>
              <a:rPr lang="en-US" sz="2800" dirty="0">
                <a:latin typeface="Angsana New"/>
                <a:cs typeface="Calibri"/>
              </a:rPr>
              <a:t>school administrators </a:t>
            </a:r>
          </a:p>
          <a:p>
            <a:pPr lvl="1"/>
            <a:r>
              <a:rPr lang="en-US" sz="2800" dirty="0">
                <a:latin typeface="Angsana New"/>
                <a:cs typeface="Calibri"/>
              </a:rPr>
              <a:t>teachers</a:t>
            </a:r>
          </a:p>
          <a:p>
            <a:pPr lvl="1"/>
            <a:r>
              <a:rPr lang="en-US" sz="2800" dirty="0">
                <a:latin typeface="Angsana New"/>
                <a:cs typeface="Calibri"/>
              </a:rPr>
              <a:t>counselors</a:t>
            </a:r>
          </a:p>
          <a:p>
            <a:pPr lvl="1"/>
            <a:r>
              <a:rPr lang="en-US" sz="2800" dirty="0">
                <a:latin typeface="Angsana New"/>
                <a:cs typeface="Calibri"/>
              </a:rPr>
              <a:t>other professionals working directly with a students in an administrative, teaching, counseling or diagnostic capacity</a:t>
            </a:r>
          </a:p>
          <a:p>
            <a:pPr lvl="1"/>
            <a:r>
              <a:rPr lang="en-US" sz="2800" dirty="0">
                <a:latin typeface="Angsana New"/>
                <a:cs typeface="Calibri"/>
              </a:rPr>
              <a:t>administrative office staff and clerical personnel</a:t>
            </a:r>
          </a:p>
          <a:p>
            <a:pPr lvl="1"/>
            <a:r>
              <a:rPr lang="en-US" sz="2800" dirty="0">
                <a:latin typeface="Angsana New"/>
                <a:cs typeface="Calibri"/>
              </a:rPr>
              <a:t>evaluation teams</a:t>
            </a:r>
            <a:endParaRPr lang="en-US" sz="2800" dirty="0">
              <a:latin typeface="Angsana New"/>
            </a:endParaRPr>
          </a:p>
        </p:txBody>
      </p:sp>
      <p:sp>
        <p:nvSpPr>
          <p:cNvPr id="4" name="Slide Number Placeholder 3">
            <a:extLst>
              <a:ext uri="{FF2B5EF4-FFF2-40B4-BE49-F238E27FC236}">
                <a16:creationId xmlns:a16="http://schemas.microsoft.com/office/drawing/2014/main" id="{AC8904B9-0432-9978-8083-75E71A9DB79C}"/>
              </a:ext>
            </a:extLst>
          </p:cNvPr>
          <p:cNvSpPr>
            <a:spLocks noGrp="1"/>
          </p:cNvSpPr>
          <p:nvPr>
            <p:ph type="sldNum" sz="quarter" idx="12"/>
          </p:nvPr>
        </p:nvSpPr>
        <p:spPr/>
        <p:txBody>
          <a:bodyPr/>
          <a:lstStyle/>
          <a:p>
            <a:fld id="{01B498DE-7188-46DB-92AD-679FE9C9FE06}" type="slidenum">
              <a:rPr lang="en-US" smtClean="0"/>
              <a:pPr/>
              <a:t>22</a:t>
            </a:fld>
            <a:endParaRPr lang="en-US"/>
          </a:p>
        </p:txBody>
      </p:sp>
    </p:spTree>
    <p:extLst>
      <p:ext uri="{BB962C8B-B14F-4D97-AF65-F5344CB8AC3E}">
        <p14:creationId xmlns:p14="http://schemas.microsoft.com/office/powerpoint/2010/main" val="1918607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5DEA2-2034-3EB1-5298-AB3F6BB383E1}"/>
              </a:ext>
            </a:extLst>
          </p:cNvPr>
          <p:cNvSpPr>
            <a:spLocks noGrp="1"/>
          </p:cNvSpPr>
          <p:nvPr>
            <p:ph type="title"/>
          </p:nvPr>
        </p:nvSpPr>
        <p:spPr/>
        <p:txBody>
          <a:bodyPr>
            <a:normAutofit/>
          </a:bodyPr>
          <a:lstStyle/>
          <a:p>
            <a:r>
              <a:rPr lang="en-US" sz="3600" dirty="0">
                <a:latin typeface="Angsana New"/>
                <a:cs typeface="Calibri Light"/>
              </a:rPr>
              <a:t>Helpful reminders....</a:t>
            </a:r>
            <a:endParaRPr lang="en-US" sz="3600" dirty="0">
              <a:latin typeface="Angsana New"/>
            </a:endParaRPr>
          </a:p>
        </p:txBody>
      </p:sp>
      <p:sp>
        <p:nvSpPr>
          <p:cNvPr id="3" name="Content Placeholder 2">
            <a:extLst>
              <a:ext uri="{FF2B5EF4-FFF2-40B4-BE49-F238E27FC236}">
                <a16:creationId xmlns:a16="http://schemas.microsoft.com/office/drawing/2014/main" id="{D6C8D492-3906-EC30-D2B8-8629C8FB75C4}"/>
              </a:ext>
            </a:extLst>
          </p:cNvPr>
          <p:cNvSpPr>
            <a:spLocks noGrp="1"/>
          </p:cNvSpPr>
          <p:nvPr>
            <p:ph idx="1"/>
          </p:nvPr>
        </p:nvSpPr>
        <p:spPr/>
        <p:txBody>
          <a:bodyPr vert="horz" lIns="91440" tIns="45720" rIns="91440" bIns="45720" rtlCol="0" anchor="t">
            <a:normAutofit/>
          </a:bodyPr>
          <a:lstStyle/>
          <a:p>
            <a:pPr>
              <a:buFont typeface="Wingdings,Sans-Serif" panose="020B0604020202020204" pitchFamily="34" charset="0"/>
              <a:buChar char="ü"/>
            </a:pPr>
            <a:r>
              <a:rPr lang="en-US" sz="2800" dirty="0">
                <a:latin typeface="Angsana New"/>
                <a:cs typeface="Calibri"/>
              </a:rPr>
              <a:t>Be sure to keep confidential information in a secure location.</a:t>
            </a:r>
          </a:p>
          <a:p>
            <a:pPr>
              <a:buFont typeface="Wingdings,Sans-Serif" panose="020B0604020202020204" pitchFamily="34" charset="0"/>
              <a:buChar char="ü"/>
            </a:pPr>
            <a:r>
              <a:rPr lang="en-US" sz="2800" dirty="0">
                <a:latin typeface="Angsana New"/>
                <a:cs typeface="Calibri"/>
              </a:rPr>
              <a:t>Do not discuss confidential information in a public space (hallway, cafeteria, faculty room).</a:t>
            </a:r>
          </a:p>
          <a:p>
            <a:pPr>
              <a:buFont typeface="Wingdings,Sans-Serif" panose="020B0604020202020204" pitchFamily="34" charset="0"/>
              <a:buChar char="ü"/>
            </a:pPr>
            <a:r>
              <a:rPr lang="en-US" sz="2800" b="1" dirty="0">
                <a:latin typeface="Angsana New"/>
                <a:cs typeface="Calibri"/>
              </a:rPr>
              <a:t>Do not use email to communicate confidential information</a:t>
            </a:r>
            <a:r>
              <a:rPr lang="en-US" sz="2800" dirty="0">
                <a:latin typeface="Angsana New"/>
                <a:cs typeface="Calibri"/>
              </a:rPr>
              <a:t>.</a:t>
            </a:r>
          </a:p>
          <a:p>
            <a:pPr>
              <a:buFont typeface="Wingdings,Sans-Serif" panose="020B0604020202020204" pitchFamily="34" charset="0"/>
              <a:buChar char="ü"/>
            </a:pPr>
            <a:r>
              <a:rPr lang="en-US" sz="2800" dirty="0">
                <a:latin typeface="Angsana New"/>
                <a:cs typeface="Calibri"/>
              </a:rPr>
              <a:t>Remember that Educational Assessment B forms are part of the student’s record.</a:t>
            </a:r>
          </a:p>
          <a:p>
            <a:pPr>
              <a:buFont typeface="Wingdings,Sans-Serif" panose="020B0604020202020204" pitchFamily="34" charset="0"/>
              <a:buChar char="ü"/>
            </a:pPr>
            <a:r>
              <a:rPr lang="en-US" sz="2800" dirty="0">
                <a:latin typeface="Angsana New"/>
                <a:cs typeface="Calibri"/>
              </a:rPr>
              <a:t>Remember that all information, including personal notes and samples of student work shared at Team meetings become part of the student record.</a:t>
            </a:r>
            <a:endParaRPr lang="en-US" sz="2800" dirty="0">
              <a:latin typeface="Angsana New"/>
            </a:endParaRPr>
          </a:p>
        </p:txBody>
      </p:sp>
      <p:sp>
        <p:nvSpPr>
          <p:cNvPr id="4" name="Slide Number Placeholder 3">
            <a:extLst>
              <a:ext uri="{FF2B5EF4-FFF2-40B4-BE49-F238E27FC236}">
                <a16:creationId xmlns:a16="http://schemas.microsoft.com/office/drawing/2014/main" id="{C6692703-AE35-6612-9063-EA3CD969C170}"/>
              </a:ext>
            </a:extLst>
          </p:cNvPr>
          <p:cNvSpPr>
            <a:spLocks noGrp="1"/>
          </p:cNvSpPr>
          <p:nvPr>
            <p:ph type="sldNum" sz="quarter" idx="12"/>
          </p:nvPr>
        </p:nvSpPr>
        <p:spPr/>
        <p:txBody>
          <a:bodyPr/>
          <a:lstStyle/>
          <a:p>
            <a:fld id="{01B498DE-7188-46DB-92AD-679FE9C9FE06}" type="slidenum">
              <a:rPr lang="en-US" smtClean="0"/>
              <a:pPr/>
              <a:t>23</a:t>
            </a:fld>
            <a:endParaRPr lang="en-US"/>
          </a:p>
        </p:txBody>
      </p:sp>
    </p:spTree>
    <p:extLst>
      <p:ext uri="{BB962C8B-B14F-4D97-AF65-F5344CB8AC3E}">
        <p14:creationId xmlns:p14="http://schemas.microsoft.com/office/powerpoint/2010/main" val="1660180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DFDF2-A0CB-A155-BF7C-96E592237C7D}"/>
              </a:ext>
            </a:extLst>
          </p:cNvPr>
          <p:cNvSpPr>
            <a:spLocks noGrp="1"/>
          </p:cNvSpPr>
          <p:nvPr>
            <p:ph type="title"/>
          </p:nvPr>
        </p:nvSpPr>
        <p:spPr>
          <a:xfrm>
            <a:off x="628650" y="365126"/>
            <a:ext cx="7877055" cy="1045842"/>
          </a:xfrm>
        </p:spPr>
        <p:txBody>
          <a:bodyPr/>
          <a:lstStyle/>
          <a:p>
            <a:r>
              <a:rPr lang="en-US" sz="3600" dirty="0">
                <a:latin typeface="Angsana New"/>
                <a:ea typeface="+mj-lt"/>
                <a:cs typeface="+mj-lt"/>
              </a:rPr>
              <a:t>Student Records...</a:t>
            </a:r>
            <a:endParaRPr lang="en-US" dirty="0">
              <a:latin typeface="Angsana New"/>
            </a:endParaRPr>
          </a:p>
        </p:txBody>
      </p:sp>
      <p:sp>
        <p:nvSpPr>
          <p:cNvPr id="3" name="Content Placeholder 2">
            <a:extLst>
              <a:ext uri="{FF2B5EF4-FFF2-40B4-BE49-F238E27FC236}">
                <a16:creationId xmlns:a16="http://schemas.microsoft.com/office/drawing/2014/main" id="{CAD91232-0466-F0B9-8C47-19C67041A0A0}"/>
              </a:ext>
            </a:extLst>
          </p:cNvPr>
          <p:cNvSpPr>
            <a:spLocks noGrp="1"/>
          </p:cNvSpPr>
          <p:nvPr>
            <p:ph idx="1"/>
          </p:nvPr>
        </p:nvSpPr>
        <p:spPr>
          <a:xfrm>
            <a:off x="628650" y="1410866"/>
            <a:ext cx="7877055" cy="4766097"/>
          </a:xfrm>
        </p:spPr>
        <p:txBody>
          <a:bodyPr vert="horz" lIns="91440" tIns="45720" rIns="91440" bIns="45720" rtlCol="0" anchor="t">
            <a:noAutofit/>
          </a:bodyPr>
          <a:lstStyle/>
          <a:p>
            <a:r>
              <a:rPr lang="en-US" sz="2400" dirty="0">
                <a:solidFill>
                  <a:schemeClr val="tx1">
                    <a:lumMod val="85000"/>
                    <a:lumOff val="15000"/>
                  </a:schemeClr>
                </a:solidFill>
                <a:latin typeface="Angsana New"/>
                <a:cs typeface="Calibri"/>
              </a:rPr>
              <a:t>The </a:t>
            </a:r>
            <a:r>
              <a:rPr lang="en-US" sz="2400" u="sng" dirty="0">
                <a:solidFill>
                  <a:schemeClr val="tx1">
                    <a:lumMod val="85000"/>
                    <a:lumOff val="15000"/>
                  </a:schemeClr>
                </a:solidFill>
                <a:latin typeface="Angsana New"/>
                <a:cs typeface="Calibri"/>
              </a:rPr>
              <a:t>Student Record</a:t>
            </a:r>
            <a:r>
              <a:rPr lang="en-US" sz="2400" dirty="0">
                <a:solidFill>
                  <a:schemeClr val="tx1">
                    <a:lumMod val="85000"/>
                    <a:lumOff val="15000"/>
                  </a:schemeClr>
                </a:solidFill>
                <a:latin typeface="Angsana New"/>
                <a:cs typeface="Calibri"/>
              </a:rPr>
              <a:t> consists of the transcript and other minimal data necessary to reflect a student's educational progress.  This record is maintained for 60 years.</a:t>
            </a:r>
          </a:p>
          <a:p>
            <a:r>
              <a:rPr lang="en-US" sz="2400" dirty="0">
                <a:solidFill>
                  <a:schemeClr val="tx1">
                    <a:lumMod val="85000"/>
                    <a:lumOff val="15000"/>
                  </a:schemeClr>
                </a:solidFill>
                <a:latin typeface="Angsana New"/>
                <a:cs typeface="Calibri"/>
              </a:rPr>
              <a:t>The </a:t>
            </a:r>
            <a:r>
              <a:rPr lang="en-US" sz="2400" u="sng" dirty="0">
                <a:solidFill>
                  <a:schemeClr val="tx1">
                    <a:lumMod val="85000"/>
                    <a:lumOff val="15000"/>
                  </a:schemeClr>
                </a:solidFill>
                <a:latin typeface="Angsana New"/>
                <a:cs typeface="Calibri"/>
              </a:rPr>
              <a:t>Temporary Record</a:t>
            </a:r>
            <a:r>
              <a:rPr lang="en-US" sz="2400" dirty="0">
                <a:solidFill>
                  <a:schemeClr val="tx1">
                    <a:lumMod val="85000"/>
                    <a:lumOff val="15000"/>
                  </a:schemeClr>
                </a:solidFill>
                <a:latin typeface="Angsana New"/>
                <a:cs typeface="Calibri"/>
              </a:rPr>
              <a:t> consists of information in the records not contained in the transcript.  (e.g., standardized test scores, extra-curricular activities, special education records, evaluations by teachers, counselors, and other staff.) This record is maintained for 7 years from exiting school.</a:t>
            </a:r>
            <a:endParaRPr lang="en-US" sz="2400" dirty="0">
              <a:solidFill>
                <a:schemeClr val="tx1">
                  <a:lumMod val="85000"/>
                  <a:lumOff val="15000"/>
                </a:schemeClr>
              </a:solidFill>
              <a:latin typeface="Angsana New"/>
              <a:cs typeface="Angsana New"/>
            </a:endParaRPr>
          </a:p>
          <a:p>
            <a:r>
              <a:rPr lang="en-US" sz="2400" b="1" u="sng" dirty="0">
                <a:solidFill>
                  <a:schemeClr val="tx1">
                    <a:lumMod val="85000"/>
                    <a:lumOff val="15000"/>
                  </a:schemeClr>
                </a:solidFill>
                <a:latin typeface="Angsana New"/>
                <a:cs typeface="Calibri"/>
              </a:rPr>
              <a:t>Sole Possession Records </a:t>
            </a:r>
            <a:r>
              <a:rPr lang="en-US" sz="2400" dirty="0">
                <a:solidFill>
                  <a:schemeClr val="tx1">
                    <a:lumMod val="85000"/>
                    <a:lumOff val="15000"/>
                  </a:schemeClr>
                </a:solidFill>
                <a:latin typeface="Angsana New"/>
                <a:cs typeface="Calibri"/>
              </a:rPr>
              <a:t>- Records kept “in sole possession of the maker” </a:t>
            </a:r>
            <a:r>
              <a:rPr lang="en-US" sz="2400" b="1" dirty="0">
                <a:solidFill>
                  <a:schemeClr val="tx1">
                    <a:lumMod val="85000"/>
                    <a:lumOff val="15000"/>
                  </a:schemeClr>
                </a:solidFill>
                <a:latin typeface="Angsana New"/>
                <a:cs typeface="Calibri"/>
              </a:rPr>
              <a:t>are not </a:t>
            </a:r>
            <a:r>
              <a:rPr lang="en-US" sz="2400" dirty="0">
                <a:solidFill>
                  <a:schemeClr val="tx1">
                    <a:lumMod val="85000"/>
                    <a:lumOff val="15000"/>
                  </a:schemeClr>
                </a:solidFill>
                <a:latin typeface="Angsana New"/>
                <a:cs typeface="Calibri"/>
              </a:rPr>
              <a:t>considered part of educational records</a:t>
            </a:r>
            <a:endParaRPr lang="en-US" sz="2400">
              <a:solidFill>
                <a:schemeClr val="tx1">
                  <a:lumMod val="85000"/>
                  <a:lumOff val="15000"/>
                </a:schemeClr>
              </a:solidFill>
              <a:latin typeface="Angsana New"/>
              <a:cs typeface="Angsana New"/>
            </a:endParaRPr>
          </a:p>
          <a:p>
            <a:pPr lvl="2"/>
            <a:r>
              <a:rPr lang="en-US" sz="2400" dirty="0">
                <a:solidFill>
                  <a:srgbClr val="222222"/>
                </a:solidFill>
                <a:latin typeface="Angsana New"/>
                <a:ea typeface="+mn-lt"/>
                <a:cs typeface="+mn-lt"/>
              </a:rPr>
              <a:t>The student record does not include notes, memory aids and other similar information that is maintained in the personal files of a school employee and is not accessible or revealed to authorized school personnel or any third party.</a:t>
            </a:r>
            <a:endParaRPr lang="en-US" sz="2400" dirty="0">
              <a:solidFill>
                <a:srgbClr val="262626"/>
              </a:solidFill>
              <a:latin typeface="Angsana New"/>
              <a:ea typeface="+mn-lt"/>
              <a:cs typeface="Angsana New"/>
            </a:endParaRPr>
          </a:p>
          <a:p>
            <a:pPr lvl="2"/>
            <a:r>
              <a:rPr lang="en-US" sz="2400" dirty="0">
                <a:solidFill>
                  <a:schemeClr val="tx1">
                    <a:lumMod val="85000"/>
                    <a:lumOff val="15000"/>
                  </a:schemeClr>
                </a:solidFill>
                <a:latin typeface="Angsana New"/>
                <a:ea typeface="+mn-lt"/>
                <a:cs typeface="+mn-lt"/>
              </a:rPr>
              <a:t>Once</a:t>
            </a:r>
            <a:r>
              <a:rPr lang="en-US" sz="2400" dirty="0">
                <a:solidFill>
                  <a:schemeClr val="tx1">
                    <a:lumMod val="85000"/>
                    <a:lumOff val="15000"/>
                  </a:schemeClr>
                </a:solidFill>
                <a:latin typeface="Angsana New"/>
                <a:cs typeface="Calibri"/>
              </a:rPr>
              <a:t> records are shared with others, via email or at special education Team meetings for example, they </a:t>
            </a:r>
            <a:r>
              <a:rPr lang="en-US" sz="2400" b="1" dirty="0">
                <a:solidFill>
                  <a:schemeClr val="tx1">
                    <a:lumMod val="85000"/>
                    <a:lumOff val="15000"/>
                  </a:schemeClr>
                </a:solidFill>
                <a:latin typeface="Angsana New"/>
                <a:cs typeface="Calibri"/>
              </a:rPr>
              <a:t>are</a:t>
            </a:r>
            <a:r>
              <a:rPr lang="en-US" sz="2400" dirty="0">
                <a:solidFill>
                  <a:schemeClr val="tx1">
                    <a:lumMod val="85000"/>
                    <a:lumOff val="15000"/>
                  </a:schemeClr>
                </a:solidFill>
                <a:latin typeface="Angsana New"/>
                <a:cs typeface="Calibri"/>
              </a:rPr>
              <a:t> considered educational records.</a:t>
            </a:r>
            <a:endParaRPr lang="en-US" sz="2400">
              <a:solidFill>
                <a:schemeClr val="tx1">
                  <a:lumMod val="85000"/>
                  <a:lumOff val="15000"/>
                </a:schemeClr>
              </a:solidFill>
              <a:latin typeface="Angsana New"/>
              <a:cs typeface="Angsana New"/>
            </a:endParaRPr>
          </a:p>
        </p:txBody>
      </p:sp>
      <p:sp>
        <p:nvSpPr>
          <p:cNvPr id="4" name="Slide Number Placeholder 3">
            <a:extLst>
              <a:ext uri="{FF2B5EF4-FFF2-40B4-BE49-F238E27FC236}">
                <a16:creationId xmlns:a16="http://schemas.microsoft.com/office/drawing/2014/main" id="{809434B3-FEF8-A030-CFE0-B391FE6C7BAB}"/>
              </a:ext>
            </a:extLst>
          </p:cNvPr>
          <p:cNvSpPr>
            <a:spLocks noGrp="1"/>
          </p:cNvSpPr>
          <p:nvPr>
            <p:ph type="sldNum" sz="quarter" idx="12"/>
          </p:nvPr>
        </p:nvSpPr>
        <p:spPr/>
        <p:txBody>
          <a:bodyPr/>
          <a:lstStyle/>
          <a:p>
            <a:fld id="{01B498DE-7188-46DB-92AD-679FE9C9FE06}" type="slidenum">
              <a:rPr lang="en-US" smtClean="0"/>
              <a:pPr/>
              <a:t>24</a:t>
            </a:fld>
            <a:endParaRPr lang="en-US"/>
          </a:p>
        </p:txBody>
      </p:sp>
    </p:spTree>
    <p:extLst>
      <p:ext uri="{BB962C8B-B14F-4D97-AF65-F5344CB8AC3E}">
        <p14:creationId xmlns:p14="http://schemas.microsoft.com/office/powerpoint/2010/main" val="1203984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E1776D-32BB-E36E-0DAE-04FD6144C273}"/>
              </a:ext>
            </a:extLst>
          </p:cNvPr>
          <p:cNvSpPr>
            <a:spLocks noGrp="1"/>
          </p:cNvSpPr>
          <p:nvPr>
            <p:ph idx="1"/>
          </p:nvPr>
        </p:nvSpPr>
        <p:spPr/>
        <p:txBody>
          <a:bodyPr vert="horz" lIns="91440" tIns="45720" rIns="91440" bIns="45720" rtlCol="0" anchor="t">
            <a:normAutofit/>
          </a:bodyPr>
          <a:lstStyle/>
          <a:p>
            <a:pPr marL="0" indent="0" algn="ctr">
              <a:buNone/>
            </a:pPr>
            <a:r>
              <a:rPr lang="en-US" sz="3600" dirty="0">
                <a:latin typeface="Angsana New"/>
                <a:cs typeface="Calibri"/>
              </a:rPr>
              <a:t>Social Networking</a:t>
            </a:r>
          </a:p>
          <a:p>
            <a:pPr marL="0" indent="0" algn="ctr">
              <a:buNone/>
            </a:pPr>
            <a:endParaRPr lang="en-US" sz="3600" dirty="0">
              <a:latin typeface="Angsana New"/>
              <a:cs typeface="Calibri"/>
            </a:endParaRPr>
          </a:p>
          <a:p>
            <a:pPr marL="0" indent="0" algn="ctr">
              <a:buNone/>
            </a:pPr>
            <a:endParaRPr lang="en-US" sz="3600" dirty="0">
              <a:latin typeface="Angsana New"/>
              <a:cs typeface="Calibri"/>
            </a:endParaRPr>
          </a:p>
          <a:p>
            <a:pPr marL="0" indent="0" algn="ctr">
              <a:buNone/>
            </a:pPr>
            <a:endParaRPr lang="en-US" sz="3600" dirty="0">
              <a:latin typeface="Angsana New"/>
              <a:cs typeface="Calibri"/>
            </a:endParaRPr>
          </a:p>
          <a:p>
            <a:pPr marL="0" indent="0" algn="ctr">
              <a:buNone/>
            </a:pPr>
            <a:r>
              <a:rPr lang="en-US" sz="3600" dirty="0">
                <a:latin typeface="Angsana New"/>
                <a:cs typeface="Calibri"/>
              </a:rPr>
              <a:t>Pretention: </a:t>
            </a:r>
          </a:p>
          <a:p>
            <a:pPr marL="0" indent="0" algn="ctr">
              <a:buNone/>
            </a:pPr>
            <a:r>
              <a:rPr lang="en-US" sz="3600" dirty="0">
                <a:latin typeface="Angsana New"/>
                <a:cs typeface="Calibri"/>
              </a:rPr>
              <a:t>Diane Baxter, Technology Coordinator</a:t>
            </a:r>
          </a:p>
        </p:txBody>
      </p:sp>
      <p:sp>
        <p:nvSpPr>
          <p:cNvPr id="4" name="Slide Number Placeholder 3">
            <a:extLst>
              <a:ext uri="{FF2B5EF4-FFF2-40B4-BE49-F238E27FC236}">
                <a16:creationId xmlns:a16="http://schemas.microsoft.com/office/drawing/2014/main" id="{8FA2AC1A-8787-0BA0-BB28-BF508D3CFA2F}"/>
              </a:ext>
            </a:extLst>
          </p:cNvPr>
          <p:cNvSpPr>
            <a:spLocks noGrp="1"/>
          </p:cNvSpPr>
          <p:nvPr>
            <p:ph type="sldNum" sz="quarter" idx="12"/>
          </p:nvPr>
        </p:nvSpPr>
        <p:spPr/>
        <p:txBody>
          <a:bodyPr/>
          <a:lstStyle/>
          <a:p>
            <a:fld id="{01B498DE-7188-46DB-92AD-679FE9C9FE06}" type="slidenum">
              <a:rPr lang="en-US" smtClean="0"/>
              <a:pPr/>
              <a:t>25</a:t>
            </a:fld>
            <a:endParaRPr lang="en-US"/>
          </a:p>
        </p:txBody>
      </p:sp>
      <p:pic>
        <p:nvPicPr>
          <p:cNvPr id="5" name="Picture 5" descr="A group of colorful square icons&#10;&#10;Description automatically generated">
            <a:extLst>
              <a:ext uri="{FF2B5EF4-FFF2-40B4-BE49-F238E27FC236}">
                <a16:creationId xmlns:a16="http://schemas.microsoft.com/office/drawing/2014/main" id="{2DD2C113-7D29-1E48-AD54-382DDB4E5756}"/>
              </a:ext>
            </a:extLst>
          </p:cNvPr>
          <p:cNvPicPr>
            <a:picLocks noChangeAspect="1"/>
          </p:cNvPicPr>
          <p:nvPr/>
        </p:nvPicPr>
        <p:blipFill>
          <a:blip r:embed="rId2"/>
          <a:stretch>
            <a:fillRect/>
          </a:stretch>
        </p:blipFill>
        <p:spPr>
          <a:xfrm>
            <a:off x="3200400" y="2601930"/>
            <a:ext cx="2743200" cy="1371600"/>
          </a:xfrm>
          <a:prstGeom prst="rect">
            <a:avLst/>
          </a:prstGeom>
        </p:spPr>
      </p:pic>
    </p:spTree>
    <p:extLst>
      <p:ext uri="{BB962C8B-B14F-4D97-AF65-F5344CB8AC3E}">
        <p14:creationId xmlns:p14="http://schemas.microsoft.com/office/powerpoint/2010/main" val="1535593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7DAB-2302-8ABB-3A56-2FFECE503550}"/>
              </a:ext>
            </a:extLst>
          </p:cNvPr>
          <p:cNvSpPr>
            <a:spLocks noGrp="1"/>
          </p:cNvSpPr>
          <p:nvPr>
            <p:ph type="title"/>
          </p:nvPr>
        </p:nvSpPr>
        <p:spPr>
          <a:xfrm>
            <a:off x="628650" y="365126"/>
            <a:ext cx="7877055" cy="987969"/>
          </a:xfrm>
        </p:spPr>
        <p:txBody>
          <a:bodyPr>
            <a:normAutofit/>
          </a:bodyPr>
          <a:lstStyle/>
          <a:p>
            <a:pPr algn="ctr"/>
            <a:r>
              <a:rPr lang="en-US" sz="3600" dirty="0">
                <a:latin typeface="Angsana New"/>
                <a:cs typeface="Calibri Light"/>
              </a:rPr>
              <a:t>Social Media</a:t>
            </a:r>
            <a:endParaRPr lang="en-US" sz="3600" dirty="0">
              <a:latin typeface="Angsana New"/>
              <a:cs typeface="Angsana New"/>
            </a:endParaRPr>
          </a:p>
        </p:txBody>
      </p:sp>
      <p:sp>
        <p:nvSpPr>
          <p:cNvPr id="3" name="Content Placeholder 2">
            <a:extLst>
              <a:ext uri="{FF2B5EF4-FFF2-40B4-BE49-F238E27FC236}">
                <a16:creationId xmlns:a16="http://schemas.microsoft.com/office/drawing/2014/main" id="{EDF940A0-0BEA-02A1-63CF-074976A28550}"/>
              </a:ext>
            </a:extLst>
          </p:cNvPr>
          <p:cNvSpPr>
            <a:spLocks noGrp="1"/>
          </p:cNvSpPr>
          <p:nvPr>
            <p:ph idx="1"/>
          </p:nvPr>
        </p:nvSpPr>
        <p:spPr>
          <a:xfrm>
            <a:off x="628650" y="1439803"/>
            <a:ext cx="7877055" cy="4737160"/>
          </a:xfrm>
        </p:spPr>
        <p:txBody>
          <a:bodyPr vert="horz" lIns="91440" tIns="45720" rIns="91440" bIns="45720" rtlCol="0" anchor="t">
            <a:normAutofit/>
          </a:bodyPr>
          <a:lstStyle/>
          <a:p>
            <a:r>
              <a:rPr lang="en-US" sz="2400" dirty="0">
                <a:solidFill>
                  <a:srgbClr val="162020"/>
                </a:solidFill>
                <a:latin typeface="Angsana New"/>
                <a:ea typeface="+mn-lt"/>
                <a:cs typeface="+mn-lt"/>
              </a:rPr>
              <a:t>A social media policy is part of North River Collaborative's business code of conduct that outlines for employees how they should represent themselves and NRC on social media.</a:t>
            </a:r>
            <a:endParaRPr lang="en-US" dirty="0">
              <a:solidFill>
                <a:srgbClr val="000000"/>
              </a:solidFill>
              <a:latin typeface="Calibri" panose="020F0502020204030204"/>
              <a:cs typeface="Calibri"/>
            </a:endParaRPr>
          </a:p>
          <a:p>
            <a:pPr lvl="2"/>
            <a:r>
              <a:rPr lang="en-US" sz="2800" dirty="0">
                <a:solidFill>
                  <a:srgbClr val="162020"/>
                </a:solidFill>
                <a:latin typeface="Angsana New"/>
                <a:cs typeface="Calibri"/>
              </a:rPr>
              <a:t>Be Respectful</a:t>
            </a:r>
            <a:endParaRPr lang="en-US" sz="2800" dirty="0">
              <a:cs typeface="Calibri"/>
            </a:endParaRPr>
          </a:p>
          <a:p>
            <a:pPr lvl="2"/>
            <a:r>
              <a:rPr lang="en-US" sz="2800" dirty="0">
                <a:solidFill>
                  <a:srgbClr val="162020"/>
                </a:solidFill>
                <a:latin typeface="Angsana New"/>
                <a:cs typeface="Calibri"/>
              </a:rPr>
              <a:t>Be Honest &amp; Accurate</a:t>
            </a:r>
          </a:p>
          <a:p>
            <a:pPr lvl="2"/>
            <a:r>
              <a:rPr lang="en-US" sz="2800" dirty="0">
                <a:solidFill>
                  <a:srgbClr val="162020"/>
                </a:solidFill>
                <a:latin typeface="Angsana New"/>
                <a:cs typeface="Calibri"/>
              </a:rPr>
              <a:t>Post only appropriate and Respectful Content</a:t>
            </a:r>
          </a:p>
          <a:p>
            <a:r>
              <a:rPr lang="en-US" sz="2400" dirty="0">
                <a:solidFill>
                  <a:srgbClr val="000000"/>
                </a:solidFill>
                <a:latin typeface="Angsana New"/>
                <a:cs typeface="Times New Roman"/>
              </a:rPr>
              <a:t>Laws require that public employees who send, receive, or maintain records in their capacity as public employees must retain, disclose, and dispose of such records in compliance with strict public records law.</a:t>
            </a:r>
          </a:p>
          <a:p>
            <a:r>
              <a:rPr lang="en-US" sz="2400" dirty="0">
                <a:solidFill>
                  <a:srgbClr val="000000"/>
                </a:solidFill>
                <a:latin typeface="Angsana New"/>
                <a:cs typeface="Times New Roman"/>
              </a:rPr>
              <a:t>Staff members are encouraged to communicate with students and parents on educational matters only, and only through Collaborative-based resources, such as Collaborative-provided email or web portal accounts, where such records are retained and archived through NRC’s technology department. </a:t>
            </a:r>
          </a:p>
        </p:txBody>
      </p:sp>
      <p:sp>
        <p:nvSpPr>
          <p:cNvPr id="4" name="Slide Number Placeholder 3">
            <a:extLst>
              <a:ext uri="{FF2B5EF4-FFF2-40B4-BE49-F238E27FC236}">
                <a16:creationId xmlns:a16="http://schemas.microsoft.com/office/drawing/2014/main" id="{0671CBAE-1D9E-7ED5-9D58-B41983218549}"/>
              </a:ext>
            </a:extLst>
          </p:cNvPr>
          <p:cNvSpPr>
            <a:spLocks noGrp="1"/>
          </p:cNvSpPr>
          <p:nvPr>
            <p:ph type="sldNum" sz="quarter" idx="12"/>
          </p:nvPr>
        </p:nvSpPr>
        <p:spPr/>
        <p:txBody>
          <a:bodyPr/>
          <a:lstStyle/>
          <a:p>
            <a:fld id="{01B498DE-7188-46DB-92AD-679FE9C9FE06}" type="slidenum">
              <a:rPr lang="en-US" smtClean="0"/>
              <a:pPr/>
              <a:t>26</a:t>
            </a:fld>
            <a:endParaRPr lang="en-US"/>
          </a:p>
        </p:txBody>
      </p:sp>
    </p:spTree>
    <p:extLst>
      <p:ext uri="{BB962C8B-B14F-4D97-AF65-F5344CB8AC3E}">
        <p14:creationId xmlns:p14="http://schemas.microsoft.com/office/powerpoint/2010/main" val="1844380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39654-541B-9D09-0837-556C8A6BA2DA}"/>
              </a:ext>
            </a:extLst>
          </p:cNvPr>
          <p:cNvSpPr>
            <a:spLocks noGrp="1"/>
          </p:cNvSpPr>
          <p:nvPr>
            <p:ph type="title"/>
          </p:nvPr>
        </p:nvSpPr>
        <p:spPr/>
        <p:txBody>
          <a:bodyPr/>
          <a:lstStyle/>
          <a:p>
            <a:r>
              <a:rPr lang="en-US" dirty="0">
                <a:latin typeface="Angsana New"/>
                <a:cs typeface="Calibri Light"/>
              </a:rPr>
              <a:t>Hold for Diane</a:t>
            </a:r>
            <a:endParaRPr lang="en-US" dirty="0">
              <a:latin typeface="Angsana New"/>
            </a:endParaRPr>
          </a:p>
        </p:txBody>
      </p:sp>
      <p:sp>
        <p:nvSpPr>
          <p:cNvPr id="3" name="Content Placeholder 2">
            <a:extLst>
              <a:ext uri="{FF2B5EF4-FFF2-40B4-BE49-F238E27FC236}">
                <a16:creationId xmlns:a16="http://schemas.microsoft.com/office/drawing/2014/main" id="{30C6BBB9-CD94-F9B6-5350-54738DCCB94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A01D9-897C-2115-53DF-39A2200547CE}"/>
              </a:ext>
            </a:extLst>
          </p:cNvPr>
          <p:cNvSpPr>
            <a:spLocks noGrp="1"/>
          </p:cNvSpPr>
          <p:nvPr>
            <p:ph type="sldNum" sz="quarter" idx="12"/>
          </p:nvPr>
        </p:nvSpPr>
        <p:spPr/>
        <p:txBody>
          <a:bodyPr/>
          <a:lstStyle/>
          <a:p>
            <a:fld id="{01B498DE-7188-46DB-92AD-679FE9C9FE06}" type="slidenum">
              <a:rPr lang="en-US" smtClean="0"/>
              <a:pPr/>
              <a:t>27</a:t>
            </a:fld>
            <a:endParaRPr lang="en-US"/>
          </a:p>
        </p:txBody>
      </p:sp>
    </p:spTree>
    <p:extLst>
      <p:ext uri="{BB962C8B-B14F-4D97-AF65-F5344CB8AC3E}">
        <p14:creationId xmlns:p14="http://schemas.microsoft.com/office/powerpoint/2010/main" val="2736643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5E029B-29C3-BFB0-B755-53AA378630D2}"/>
              </a:ext>
            </a:extLst>
          </p:cNvPr>
          <p:cNvSpPr>
            <a:spLocks noGrp="1"/>
          </p:cNvSpPr>
          <p:nvPr>
            <p:ph idx="1"/>
          </p:nvPr>
        </p:nvSpPr>
        <p:spPr>
          <a:xfrm>
            <a:off x="619004" y="838200"/>
            <a:ext cx="7886700" cy="5001168"/>
          </a:xfrm>
        </p:spPr>
        <p:txBody>
          <a:bodyPr vert="horz" lIns="91440" tIns="45720" rIns="91440" bIns="45720" rtlCol="0" anchor="t">
            <a:normAutofit/>
          </a:bodyPr>
          <a:lstStyle/>
          <a:p>
            <a:pPr marL="0" indent="0" algn="ctr">
              <a:buNone/>
            </a:pPr>
            <a:r>
              <a:rPr lang="en-US" sz="3600" dirty="0">
                <a:latin typeface="Angsana New"/>
                <a:cs typeface="Calibri"/>
              </a:rPr>
              <a:t>Universal Precautions for School Settings</a:t>
            </a:r>
          </a:p>
          <a:p>
            <a:pPr marL="0" indent="0" algn="ctr">
              <a:buNone/>
            </a:pPr>
            <a:endParaRPr lang="en-US" sz="3600" dirty="0">
              <a:latin typeface="Angsana New"/>
              <a:cs typeface="Calibri"/>
            </a:endParaRPr>
          </a:p>
          <a:p>
            <a:pPr marL="0" indent="0" algn="ctr">
              <a:buNone/>
            </a:pPr>
            <a:endParaRPr lang="en-US" sz="2800" dirty="0">
              <a:latin typeface="Angsana New"/>
              <a:cs typeface="Calibri"/>
            </a:endParaRPr>
          </a:p>
          <a:p>
            <a:pPr marL="0" indent="0" algn="ctr">
              <a:buNone/>
            </a:pPr>
            <a:endParaRPr lang="en-US" sz="2800" dirty="0">
              <a:latin typeface="Angsana New"/>
              <a:cs typeface="Calibri"/>
            </a:endParaRPr>
          </a:p>
          <a:p>
            <a:pPr marL="0" indent="0" algn="ctr">
              <a:buNone/>
            </a:pPr>
            <a:endParaRPr lang="en-US" sz="2800" dirty="0">
              <a:latin typeface="Angsana New"/>
              <a:cs typeface="Calibri"/>
            </a:endParaRPr>
          </a:p>
          <a:p>
            <a:pPr marL="0" indent="0" algn="ctr">
              <a:buNone/>
            </a:pPr>
            <a:endParaRPr lang="en-US" sz="2800" dirty="0">
              <a:latin typeface="Angsana New"/>
              <a:cs typeface="Calibri"/>
            </a:endParaRPr>
          </a:p>
          <a:p>
            <a:pPr marL="0" indent="0" algn="ctr">
              <a:buNone/>
            </a:pPr>
            <a:r>
              <a:rPr lang="en-US" sz="3600" dirty="0">
                <a:latin typeface="Angsana New"/>
                <a:cs typeface="Calibri"/>
              </a:rPr>
              <a:t>Presenters: </a:t>
            </a:r>
          </a:p>
          <a:p>
            <a:pPr marL="0" indent="0" algn="ctr">
              <a:buNone/>
            </a:pPr>
            <a:r>
              <a:rPr lang="en-US" sz="3600" dirty="0">
                <a:latin typeface="Angsana New"/>
                <a:cs typeface="Calibri"/>
              </a:rPr>
              <a:t>Kate Stevens, Program Coordinator - Learning Center </a:t>
            </a:r>
          </a:p>
          <a:p>
            <a:pPr marL="0" indent="0" algn="ctr">
              <a:buNone/>
            </a:pPr>
            <a:r>
              <a:rPr lang="en-US" sz="3600" dirty="0">
                <a:latin typeface="Angsana New"/>
                <a:cs typeface="Calibri"/>
              </a:rPr>
              <a:t>Meredith Daly, District Services Coordinator</a:t>
            </a:r>
            <a:endParaRPr lang="en-US" sz="3600" dirty="0"/>
          </a:p>
        </p:txBody>
      </p:sp>
      <p:sp>
        <p:nvSpPr>
          <p:cNvPr id="4" name="Slide Number Placeholder 3">
            <a:extLst>
              <a:ext uri="{FF2B5EF4-FFF2-40B4-BE49-F238E27FC236}">
                <a16:creationId xmlns:a16="http://schemas.microsoft.com/office/drawing/2014/main" id="{BB4319C3-E0DB-DD07-948E-BE483B9286AD}"/>
              </a:ext>
            </a:extLst>
          </p:cNvPr>
          <p:cNvSpPr>
            <a:spLocks noGrp="1"/>
          </p:cNvSpPr>
          <p:nvPr>
            <p:ph type="sldNum" sz="quarter" idx="12"/>
          </p:nvPr>
        </p:nvSpPr>
        <p:spPr/>
        <p:txBody>
          <a:bodyPr/>
          <a:lstStyle/>
          <a:p>
            <a:fld id="{01B498DE-7188-46DB-92AD-679FE9C9FE06}" type="slidenum">
              <a:rPr lang="en-US" smtClean="0"/>
              <a:pPr/>
              <a:t>28</a:t>
            </a:fld>
            <a:endParaRPr lang="en-US"/>
          </a:p>
        </p:txBody>
      </p:sp>
      <p:pic>
        <p:nvPicPr>
          <p:cNvPr id="5" name="Picture 5" descr="A black and white circle with a black and white circle with a black and white circle with a black and white circle with a black square and a black square with a drop of liquid over the hand&#10;&#10;Description automatically generated">
            <a:extLst>
              <a:ext uri="{FF2B5EF4-FFF2-40B4-BE49-F238E27FC236}">
                <a16:creationId xmlns:a16="http://schemas.microsoft.com/office/drawing/2014/main" id="{0CBDD5D0-A659-B1D5-25AA-1922C8525403}"/>
              </a:ext>
            </a:extLst>
          </p:cNvPr>
          <p:cNvPicPr>
            <a:picLocks noChangeAspect="1"/>
          </p:cNvPicPr>
          <p:nvPr/>
        </p:nvPicPr>
        <p:blipFill>
          <a:blip r:embed="rId2"/>
          <a:stretch>
            <a:fillRect/>
          </a:stretch>
        </p:blipFill>
        <p:spPr>
          <a:xfrm>
            <a:off x="3490791" y="1600200"/>
            <a:ext cx="2143125" cy="2143125"/>
          </a:xfrm>
          <a:prstGeom prst="rect">
            <a:avLst/>
          </a:prstGeom>
        </p:spPr>
      </p:pic>
    </p:spTree>
    <p:extLst>
      <p:ext uri="{BB962C8B-B14F-4D97-AF65-F5344CB8AC3E}">
        <p14:creationId xmlns:p14="http://schemas.microsoft.com/office/powerpoint/2010/main" val="2674767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B305B-9168-93B9-F916-8FC8586B5E89}"/>
              </a:ext>
            </a:extLst>
          </p:cNvPr>
          <p:cNvSpPr>
            <a:spLocks noGrp="1"/>
          </p:cNvSpPr>
          <p:nvPr>
            <p:ph type="title"/>
          </p:nvPr>
        </p:nvSpPr>
        <p:spPr/>
        <p:txBody>
          <a:bodyPr/>
          <a:lstStyle/>
          <a:p>
            <a:pPr algn="ctr"/>
            <a:r>
              <a:rPr lang="en-US" sz="3600" dirty="0">
                <a:latin typeface="Angsana New"/>
                <a:ea typeface="+mj-lt"/>
                <a:cs typeface="+mj-lt"/>
              </a:rPr>
              <a:t>Universal Precautions for School Settings</a:t>
            </a:r>
            <a:endParaRPr lang="en-US" dirty="0">
              <a:latin typeface="Angsana New"/>
              <a:cs typeface="Angsana New"/>
            </a:endParaRPr>
          </a:p>
        </p:txBody>
      </p:sp>
      <p:sp>
        <p:nvSpPr>
          <p:cNvPr id="3" name="Content Placeholder 2">
            <a:extLst>
              <a:ext uri="{FF2B5EF4-FFF2-40B4-BE49-F238E27FC236}">
                <a16:creationId xmlns:a16="http://schemas.microsoft.com/office/drawing/2014/main" id="{32C8948E-DD0F-6877-7634-7F04E4CEE243}"/>
              </a:ext>
            </a:extLst>
          </p:cNvPr>
          <p:cNvSpPr>
            <a:spLocks noGrp="1"/>
          </p:cNvSpPr>
          <p:nvPr>
            <p:ph idx="1"/>
          </p:nvPr>
        </p:nvSpPr>
        <p:spPr/>
        <p:txBody>
          <a:bodyPr vert="horz" lIns="91440" tIns="45720" rIns="91440" bIns="45720" rtlCol="0" anchor="t">
            <a:normAutofit/>
          </a:bodyPr>
          <a:lstStyle/>
          <a:p>
            <a:r>
              <a:rPr lang="en-US" sz="2800" b="1" dirty="0">
                <a:latin typeface="Angsana New"/>
                <a:cs typeface="Times New Roman"/>
              </a:rPr>
              <a:t>Universal precautions</a:t>
            </a:r>
            <a:r>
              <a:rPr lang="en-US" sz="2800" dirty="0">
                <a:latin typeface="Angsana New"/>
                <a:cs typeface="Times New Roman"/>
              </a:rPr>
              <a:t> refer to the usual and ordinary steps all school staff need to take in order to reduce their risk of infection with HIV, the virus that causes AIDS, as well as all other blood-borne organisms (e.g., Hepatitis B or Hepatitis C virus). </a:t>
            </a:r>
            <a:endParaRPr lang="en-US" sz="2800">
              <a:latin typeface="Angsana New"/>
              <a:cs typeface="Calibri" panose="020F0502020204030204"/>
            </a:endParaRPr>
          </a:p>
          <a:p>
            <a:r>
              <a:rPr lang="en-US" sz="2800" dirty="0">
                <a:latin typeface="Angsana New"/>
                <a:cs typeface="Times New Roman"/>
              </a:rPr>
              <a:t>They are </a:t>
            </a:r>
            <a:r>
              <a:rPr lang="en-US" sz="2800" u="sng" dirty="0">
                <a:latin typeface="Angsana New"/>
                <a:cs typeface="Times New Roman"/>
              </a:rPr>
              <a:t>universal</a:t>
            </a:r>
            <a:r>
              <a:rPr lang="en-US" sz="2800" dirty="0">
                <a:latin typeface="Angsana New"/>
                <a:cs typeface="Times New Roman"/>
              </a:rPr>
              <a:t> because they refer to steps that need to be taken in all cases, not only when a staff member or student is known to be HIV infected. </a:t>
            </a:r>
            <a:endParaRPr lang="en-US" sz="2800">
              <a:latin typeface="Angsana New"/>
              <a:cs typeface="Angsana New"/>
            </a:endParaRPr>
          </a:p>
          <a:p>
            <a:r>
              <a:rPr lang="en-US" sz="2800" dirty="0">
                <a:latin typeface="Angsana New"/>
                <a:cs typeface="Times New Roman"/>
              </a:rPr>
              <a:t>They are </a:t>
            </a:r>
            <a:r>
              <a:rPr lang="en-US" sz="2800" u="sng" dirty="0">
                <a:latin typeface="Angsana New"/>
                <a:cs typeface="Times New Roman"/>
              </a:rPr>
              <a:t>precautions</a:t>
            </a:r>
            <a:r>
              <a:rPr lang="en-US" sz="2800" dirty="0">
                <a:latin typeface="Angsana New"/>
                <a:cs typeface="Times New Roman"/>
              </a:rPr>
              <a:t> because they require foresight and planning and should be integrated into existing safety guidelines. </a:t>
            </a:r>
            <a:endParaRPr lang="en-US" sz="2800" dirty="0">
              <a:latin typeface="Angsana New"/>
            </a:endParaRPr>
          </a:p>
          <a:p>
            <a:endParaRPr lang="en-US" dirty="0">
              <a:cs typeface="Calibri"/>
            </a:endParaRPr>
          </a:p>
        </p:txBody>
      </p:sp>
      <p:sp>
        <p:nvSpPr>
          <p:cNvPr id="4" name="Slide Number Placeholder 3">
            <a:extLst>
              <a:ext uri="{FF2B5EF4-FFF2-40B4-BE49-F238E27FC236}">
                <a16:creationId xmlns:a16="http://schemas.microsoft.com/office/drawing/2014/main" id="{3A02E722-85BF-34D1-4953-5559BAF274C9}"/>
              </a:ext>
            </a:extLst>
          </p:cNvPr>
          <p:cNvSpPr>
            <a:spLocks noGrp="1"/>
          </p:cNvSpPr>
          <p:nvPr>
            <p:ph type="sldNum" sz="quarter" idx="12"/>
          </p:nvPr>
        </p:nvSpPr>
        <p:spPr/>
        <p:txBody>
          <a:bodyPr/>
          <a:lstStyle/>
          <a:p>
            <a:fld id="{01B498DE-7188-46DB-92AD-679FE9C9FE06}" type="slidenum">
              <a:rPr lang="en-US" smtClean="0"/>
              <a:pPr/>
              <a:t>29</a:t>
            </a:fld>
            <a:endParaRPr lang="en-US"/>
          </a:p>
        </p:txBody>
      </p:sp>
    </p:spTree>
    <p:extLst>
      <p:ext uri="{BB962C8B-B14F-4D97-AF65-F5344CB8AC3E}">
        <p14:creationId xmlns:p14="http://schemas.microsoft.com/office/powerpoint/2010/main" val="114634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2A22C4-7B4C-C2E6-8FFC-7E9F3BF17F0D}"/>
              </a:ext>
            </a:extLst>
          </p:cNvPr>
          <p:cNvSpPr>
            <a:spLocks noGrp="1"/>
          </p:cNvSpPr>
          <p:nvPr>
            <p:ph type="title"/>
          </p:nvPr>
        </p:nvSpPr>
        <p:spPr>
          <a:xfrm>
            <a:off x="1028699" y="294538"/>
            <a:ext cx="7421963" cy="1033669"/>
          </a:xfrm>
        </p:spPr>
        <p:txBody>
          <a:bodyPr>
            <a:normAutofit/>
          </a:bodyPr>
          <a:lstStyle/>
          <a:p>
            <a:r>
              <a:rPr lang="en-US" sz="3500">
                <a:solidFill>
                  <a:srgbClr val="FFFFFF"/>
                </a:solidFill>
              </a:rPr>
              <a:t>Agenda</a:t>
            </a:r>
          </a:p>
        </p:txBody>
      </p:sp>
      <p:sp>
        <p:nvSpPr>
          <p:cNvPr id="3" name="Content Placeholder 2">
            <a:extLst>
              <a:ext uri="{FF2B5EF4-FFF2-40B4-BE49-F238E27FC236}">
                <a16:creationId xmlns:a16="http://schemas.microsoft.com/office/drawing/2014/main" id="{6573CF54-70D2-09C3-1C24-56C7411B0780}"/>
              </a:ext>
            </a:extLst>
          </p:cNvPr>
          <p:cNvSpPr>
            <a:spLocks noGrp="1"/>
          </p:cNvSpPr>
          <p:nvPr>
            <p:ph idx="1"/>
          </p:nvPr>
        </p:nvSpPr>
        <p:spPr>
          <a:xfrm>
            <a:off x="457200" y="1590741"/>
            <a:ext cx="8610600" cy="5229815"/>
          </a:xfrm>
        </p:spPr>
        <p:txBody>
          <a:bodyPr anchor="ctr">
            <a:noAutofit/>
          </a:bodyPr>
          <a:lstStyle/>
          <a:p>
            <a:pPr marL="457200" lvl="2" indent="0" fontAlgn="base">
              <a:spcBef>
                <a:spcPts val="0"/>
              </a:spcBef>
              <a:spcAft>
                <a:spcPts val="600"/>
              </a:spcAft>
              <a:buNone/>
            </a:pPr>
            <a:r>
              <a:rPr lang="en-US" sz="2000" dirty="0">
                <a:latin typeface="Angsana New" panose="02020603050405020304" pitchFamily="18" charset="-34"/>
                <a:cs typeface="Angsana New" panose="02020603050405020304" pitchFamily="18" charset="-34"/>
              </a:rPr>
              <a:t>Non-Discrimination and Harassment Policy and Complaint Procedure	Marie Grable</a:t>
            </a:r>
          </a:p>
          <a:p>
            <a:pPr marL="457200" lvl="2" indent="0" fontAlgn="base">
              <a:spcBef>
                <a:spcPts val="0"/>
              </a:spcBef>
              <a:spcAft>
                <a:spcPts val="600"/>
              </a:spcAft>
              <a:buNone/>
            </a:pPr>
            <a:r>
              <a:rPr lang="en-US" sz="2000" b="0" i="0" u="none" strike="noStrike" dirty="0">
                <a:effectLst/>
                <a:latin typeface="Angsana New" panose="02020603050405020304" pitchFamily="18" charset="-34"/>
                <a:cs typeface="Angsana New" panose="02020603050405020304" pitchFamily="18" charset="-34"/>
              </a:rPr>
              <a:t>Sex Discrimination and Harassment Policies and Procedures		Marie Grable</a:t>
            </a:r>
          </a:p>
          <a:p>
            <a:pPr marL="457200" lvl="2" indent="0" fontAlgn="base">
              <a:spcBef>
                <a:spcPts val="0"/>
              </a:spcBef>
              <a:spcAft>
                <a:spcPts val="600"/>
              </a:spcAft>
              <a:buNone/>
            </a:pPr>
            <a:r>
              <a:rPr lang="en-US" sz="2000" dirty="0">
                <a:latin typeface="Angsana New" panose="02020603050405020304" pitchFamily="18" charset="-34"/>
                <a:cs typeface="Angsana New" panose="02020603050405020304" pitchFamily="18" charset="-34"/>
              </a:rPr>
              <a:t>Anti-Bullying and Cyberbullying Prevention Policy			Andrew Manning / Abby Horbach</a:t>
            </a:r>
          </a:p>
          <a:p>
            <a:pPr marL="457200" lvl="2" indent="0" fontAlgn="base">
              <a:spcBef>
                <a:spcPts val="0"/>
              </a:spcBef>
              <a:spcAft>
                <a:spcPts val="600"/>
              </a:spcAft>
              <a:buNone/>
            </a:pPr>
            <a:r>
              <a:rPr lang="en-US" sz="2000" b="0" i="0" u="none" strike="noStrike" dirty="0">
                <a:effectLst/>
                <a:latin typeface="Angsana New" panose="02020603050405020304" pitchFamily="18" charset="-34"/>
                <a:cs typeface="Angsana New" panose="02020603050405020304" pitchFamily="18" charset="-34"/>
              </a:rPr>
              <a:t>Mandated Reporting						Beth Litchfield / Deni Howley</a:t>
            </a:r>
          </a:p>
          <a:p>
            <a:pPr marL="457200" lvl="2" indent="0" fontAlgn="base">
              <a:spcBef>
                <a:spcPts val="0"/>
              </a:spcBef>
              <a:spcAft>
                <a:spcPts val="600"/>
              </a:spcAft>
              <a:buNone/>
            </a:pPr>
            <a:r>
              <a:rPr lang="en-US" sz="2000" dirty="0">
                <a:latin typeface="Angsana New" panose="02020603050405020304" pitchFamily="18" charset="-34"/>
                <a:cs typeface="Angsana New" panose="02020603050405020304" pitchFamily="18" charset="-34"/>
              </a:rPr>
              <a:t>Physical Restraint						Paul Tzovolos</a:t>
            </a:r>
          </a:p>
          <a:p>
            <a:pPr marL="457200" lvl="2" indent="0" fontAlgn="base">
              <a:spcBef>
                <a:spcPts val="0"/>
              </a:spcBef>
              <a:spcAft>
                <a:spcPts val="600"/>
              </a:spcAft>
              <a:buNone/>
            </a:pPr>
            <a:r>
              <a:rPr lang="en-US" sz="2000" b="0" i="0" u="none" strike="noStrike" dirty="0">
                <a:effectLst/>
                <a:latin typeface="Angsana New" panose="02020603050405020304" pitchFamily="18" charset="-34"/>
                <a:cs typeface="Angsana New" panose="02020603050405020304" pitchFamily="18" charset="-34"/>
              </a:rPr>
              <a:t>Student Record and Confidentiality				Ryan Morgan</a:t>
            </a:r>
          </a:p>
          <a:p>
            <a:pPr marL="457200" lvl="2" indent="0" fontAlgn="base">
              <a:spcBef>
                <a:spcPts val="0"/>
              </a:spcBef>
              <a:spcAft>
                <a:spcPts val="600"/>
              </a:spcAft>
              <a:buNone/>
            </a:pPr>
            <a:r>
              <a:rPr lang="en-US" sz="2000" dirty="0">
                <a:latin typeface="Angsana New" panose="02020603050405020304" pitchFamily="18" charset="-34"/>
                <a:cs typeface="Angsana New" panose="02020603050405020304" pitchFamily="18" charset="-34"/>
              </a:rPr>
              <a:t>Social Networking						Diane Baxter</a:t>
            </a:r>
          </a:p>
          <a:p>
            <a:pPr marL="457200" lvl="2" indent="0" fontAlgn="base">
              <a:spcBef>
                <a:spcPts val="0"/>
              </a:spcBef>
              <a:spcAft>
                <a:spcPts val="600"/>
              </a:spcAft>
              <a:buNone/>
            </a:pPr>
            <a:r>
              <a:rPr lang="en-US" sz="2000" b="0" i="0" u="none" strike="noStrike" dirty="0">
                <a:effectLst/>
                <a:latin typeface="Angsana New" panose="02020603050405020304" pitchFamily="18" charset="-34"/>
                <a:cs typeface="Angsana New" panose="02020603050405020304" pitchFamily="18" charset="-34"/>
              </a:rPr>
              <a:t>Universal Precautions for School Settings				Kate Stevens / Meredith Daly</a:t>
            </a:r>
          </a:p>
          <a:p>
            <a:pPr marL="457200" lvl="2" indent="0" fontAlgn="base">
              <a:spcBef>
                <a:spcPts val="0"/>
              </a:spcBef>
              <a:spcAft>
                <a:spcPts val="600"/>
              </a:spcAft>
              <a:buNone/>
            </a:pPr>
            <a:r>
              <a:rPr lang="en-US" sz="2000" dirty="0">
                <a:latin typeface="Angsana New" panose="02020603050405020304" pitchFamily="18" charset="-34"/>
                <a:cs typeface="Angsana New" panose="02020603050405020304" pitchFamily="18" charset="-34"/>
              </a:rPr>
              <a:t>Reporting Changes of Status					Kelli O’Brien McKinnon</a:t>
            </a:r>
          </a:p>
          <a:p>
            <a:pPr marL="457200" lvl="2" indent="0" fontAlgn="base">
              <a:spcBef>
                <a:spcPts val="0"/>
              </a:spcBef>
              <a:spcAft>
                <a:spcPts val="600"/>
              </a:spcAft>
              <a:buNone/>
            </a:pPr>
            <a:r>
              <a:rPr lang="en-US" sz="2000" b="0" i="0" u="none" strike="noStrike" dirty="0">
                <a:effectLst/>
                <a:latin typeface="Angsana New" panose="02020603050405020304" pitchFamily="18" charset="-34"/>
                <a:cs typeface="Angsana New" panose="02020603050405020304" pitchFamily="18" charset="-34"/>
              </a:rPr>
              <a:t>Employee Conduct						Marie Grable / Paul Tzovolos</a:t>
            </a:r>
          </a:p>
          <a:p>
            <a:pPr marL="457200" lvl="2" indent="0" fontAlgn="base">
              <a:spcBef>
                <a:spcPts val="0"/>
              </a:spcBef>
              <a:spcAft>
                <a:spcPts val="600"/>
              </a:spcAft>
              <a:buNone/>
            </a:pPr>
            <a:r>
              <a:rPr lang="en-US" sz="2000" dirty="0">
                <a:latin typeface="Angsana New" panose="02020603050405020304" pitchFamily="18" charset="-34"/>
                <a:cs typeface="Angsana New" panose="02020603050405020304" pitchFamily="18" charset="-34"/>
              </a:rPr>
              <a:t>Organizational Chart and Problem Resolution			Ellen George</a:t>
            </a:r>
          </a:p>
          <a:p>
            <a:pPr marL="457200" lvl="2" indent="0" fontAlgn="base">
              <a:spcBef>
                <a:spcPts val="0"/>
              </a:spcBef>
              <a:spcAft>
                <a:spcPts val="600"/>
              </a:spcAft>
              <a:buNone/>
            </a:pPr>
            <a:r>
              <a:rPr lang="en-US" sz="2000" b="0" i="0" u="none" strike="noStrike" dirty="0">
                <a:effectLst/>
                <a:latin typeface="Angsana New" panose="02020603050405020304" pitchFamily="18" charset="-34"/>
                <a:cs typeface="Angsana New" panose="02020603050405020304" pitchFamily="18" charset="-34"/>
              </a:rPr>
              <a:t>NRC Personnel Policies and Procedures Handbook				</a:t>
            </a:r>
          </a:p>
          <a:p>
            <a:pPr marL="457200" lvl="2" indent="0" fontAlgn="base">
              <a:spcBef>
                <a:spcPts val="0"/>
              </a:spcBef>
              <a:spcAft>
                <a:spcPts val="600"/>
              </a:spcAft>
              <a:buNone/>
            </a:pPr>
            <a:r>
              <a:rPr lang="en-US" sz="2000" dirty="0">
                <a:latin typeface="Angsana New" panose="02020603050405020304" pitchFamily="18" charset="-34"/>
                <a:cs typeface="Angsana New" panose="02020603050405020304" pitchFamily="18" charset="-34"/>
              </a:rPr>
              <a:t>NRC Transportation Policies and Procedures Handbook</a:t>
            </a:r>
          </a:p>
          <a:p>
            <a:pPr marL="457200" lvl="2" indent="0" fontAlgn="base">
              <a:spcBef>
                <a:spcPts val="0"/>
              </a:spcBef>
              <a:spcAft>
                <a:spcPts val="600"/>
              </a:spcAft>
              <a:buNone/>
            </a:pPr>
            <a:r>
              <a:rPr lang="en-US" sz="2000" b="0" i="0" u="none" strike="noStrike" dirty="0">
                <a:effectLst/>
                <a:latin typeface="Angsana New" panose="02020603050405020304" pitchFamily="18" charset="-34"/>
                <a:cs typeface="Angsana New" panose="02020603050405020304" pitchFamily="18" charset="-34"/>
              </a:rPr>
              <a:t>Summary of Conflict of Interest Law for Municipal Employees</a:t>
            </a:r>
          </a:p>
          <a:p>
            <a:pPr marL="457200" lvl="2" indent="0" fontAlgn="base">
              <a:spcBef>
                <a:spcPts val="0"/>
              </a:spcBef>
              <a:spcAft>
                <a:spcPts val="600"/>
              </a:spcAft>
              <a:buNone/>
            </a:pPr>
            <a:r>
              <a:rPr lang="en-US" sz="2000" dirty="0">
                <a:latin typeface="Angsana New" panose="02020603050405020304" pitchFamily="18" charset="-34"/>
                <a:cs typeface="Angsana New" panose="02020603050405020304" pitchFamily="18" charset="-34"/>
              </a:rPr>
              <a:t>NRC Technology Acceptable Use Policy</a:t>
            </a:r>
            <a:endParaRPr lang="en-US" sz="2000" b="0" i="0" u="none" strike="noStrike" dirty="0">
              <a:effectLst/>
              <a:latin typeface="Angsana New" panose="02020603050405020304" pitchFamily="18" charset="-34"/>
              <a:cs typeface="Angsana New" panose="02020603050405020304" pitchFamily="18" charset="-34"/>
            </a:endParaRPr>
          </a:p>
        </p:txBody>
      </p:sp>
      <p:sp>
        <p:nvSpPr>
          <p:cNvPr id="4" name="Slide Number Placeholder 3">
            <a:extLst>
              <a:ext uri="{FF2B5EF4-FFF2-40B4-BE49-F238E27FC236}">
                <a16:creationId xmlns:a16="http://schemas.microsoft.com/office/drawing/2014/main" id="{8DDD022E-0D20-546B-BC4D-EF81CC9688E1}"/>
              </a:ext>
            </a:extLst>
          </p:cNvPr>
          <p:cNvSpPr>
            <a:spLocks noGrp="1"/>
          </p:cNvSpPr>
          <p:nvPr>
            <p:ph type="sldNum" sz="quarter" idx="12"/>
          </p:nvPr>
        </p:nvSpPr>
        <p:spPr>
          <a:xfrm>
            <a:off x="8778240" y="6455431"/>
            <a:ext cx="334434" cy="365125"/>
          </a:xfrm>
        </p:spPr>
        <p:txBody>
          <a:bodyPr>
            <a:normAutofit/>
          </a:bodyPr>
          <a:lstStyle/>
          <a:p>
            <a:pPr>
              <a:spcAft>
                <a:spcPts val="600"/>
              </a:spcAft>
            </a:pPr>
            <a:fld id="{01B498DE-7188-46DB-92AD-679FE9C9FE06}" type="slidenum">
              <a:rPr lang="en-US" sz="1000">
                <a:solidFill>
                  <a:schemeClr val="tx1">
                    <a:lumMod val="50000"/>
                    <a:lumOff val="50000"/>
                  </a:schemeClr>
                </a:solidFill>
              </a:rPr>
              <a:pPr>
                <a:spcAft>
                  <a:spcPts val="600"/>
                </a:spcAft>
              </a:pPr>
              <a:t>3</a:t>
            </a:fld>
            <a:endParaRPr lang="en-US" sz="1000">
              <a:solidFill>
                <a:schemeClr val="tx1">
                  <a:lumMod val="50000"/>
                  <a:lumOff val="50000"/>
                </a:schemeClr>
              </a:solidFill>
            </a:endParaRPr>
          </a:p>
        </p:txBody>
      </p:sp>
    </p:spTree>
    <p:extLst>
      <p:ext uri="{BB962C8B-B14F-4D97-AF65-F5344CB8AC3E}">
        <p14:creationId xmlns:p14="http://schemas.microsoft.com/office/powerpoint/2010/main" val="1155125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7D844-6858-4FBD-9862-9DB6EA82F4E6}"/>
              </a:ext>
            </a:extLst>
          </p:cNvPr>
          <p:cNvSpPr>
            <a:spLocks noGrp="1"/>
          </p:cNvSpPr>
          <p:nvPr>
            <p:ph type="title"/>
          </p:nvPr>
        </p:nvSpPr>
        <p:spPr>
          <a:xfrm>
            <a:off x="628650" y="365126"/>
            <a:ext cx="7877055" cy="949387"/>
          </a:xfrm>
        </p:spPr>
        <p:txBody>
          <a:bodyPr/>
          <a:lstStyle/>
          <a:p>
            <a:pPr algn="ctr"/>
            <a:r>
              <a:rPr lang="en-US" sz="3600" dirty="0">
                <a:latin typeface="Angsana New"/>
                <a:ea typeface="+mj-lt"/>
                <a:cs typeface="+mj-lt"/>
              </a:rPr>
              <a:t>Universal Precautions for School Settings</a:t>
            </a:r>
            <a:endParaRPr lang="en-US" dirty="0">
              <a:latin typeface="Angsana New"/>
              <a:cs typeface="Angsana New"/>
            </a:endParaRPr>
          </a:p>
        </p:txBody>
      </p:sp>
      <p:sp>
        <p:nvSpPr>
          <p:cNvPr id="3" name="Content Placeholder 2">
            <a:extLst>
              <a:ext uri="{FF2B5EF4-FFF2-40B4-BE49-F238E27FC236}">
                <a16:creationId xmlns:a16="http://schemas.microsoft.com/office/drawing/2014/main" id="{F44D4BF6-4DD8-3EE5-FDC6-09D758843281}"/>
              </a:ext>
            </a:extLst>
          </p:cNvPr>
          <p:cNvSpPr>
            <a:spLocks noGrp="1"/>
          </p:cNvSpPr>
          <p:nvPr>
            <p:ph idx="1"/>
          </p:nvPr>
        </p:nvSpPr>
        <p:spPr>
          <a:xfrm>
            <a:off x="628650" y="1439803"/>
            <a:ext cx="7877055" cy="5190501"/>
          </a:xfrm>
        </p:spPr>
        <p:txBody>
          <a:bodyPr vert="horz" lIns="91440" tIns="45720" rIns="91440" bIns="45720" rtlCol="0" anchor="t">
            <a:noAutofit/>
          </a:bodyPr>
          <a:lstStyle/>
          <a:p>
            <a:pPr marL="0" indent="0">
              <a:buNone/>
            </a:pPr>
            <a:r>
              <a:rPr lang="en-US" sz="2400" dirty="0">
                <a:latin typeface="Angsana New"/>
                <a:cs typeface="Times New Roman"/>
              </a:rPr>
              <a:t>Appropriate equipment (mops, buckets, bleach, hot water, hand soap, disposable towels and latex gloves) must be readily available for appropriate staff who are responsible for the clean-up of body fluid spills.</a:t>
            </a:r>
            <a:endParaRPr lang="en-US" sz="2400">
              <a:latin typeface="Angsana New"/>
              <a:cs typeface="Calibri" panose="020F0502020204030204"/>
            </a:endParaRPr>
          </a:p>
          <a:p>
            <a:pPr lvl="1"/>
            <a:r>
              <a:rPr lang="en-US" sz="2100" dirty="0">
                <a:latin typeface="Angsana New"/>
                <a:cs typeface="Times New Roman"/>
              </a:rPr>
              <a:t>Treat human blood spills with caution. </a:t>
            </a:r>
            <a:endParaRPr lang="en-US" sz="2100">
              <a:latin typeface="Angsana New"/>
              <a:cs typeface="Angsana New"/>
            </a:endParaRPr>
          </a:p>
          <a:p>
            <a:pPr lvl="1"/>
            <a:r>
              <a:rPr lang="en-US" sz="2100" dirty="0">
                <a:latin typeface="Angsana New"/>
                <a:cs typeface="Times New Roman"/>
              </a:rPr>
              <a:t>Clean blood spills promptly.</a:t>
            </a:r>
            <a:endParaRPr lang="en-US" sz="2100">
              <a:latin typeface="Angsana New"/>
              <a:cs typeface="Angsana New"/>
            </a:endParaRPr>
          </a:p>
          <a:p>
            <a:pPr lvl="1"/>
            <a:r>
              <a:rPr lang="en-US" sz="2100" dirty="0">
                <a:latin typeface="Angsana New"/>
                <a:cs typeface="Times New Roman"/>
              </a:rPr>
              <a:t>Inspect the intactness of skin on all exposed body parts, especially the hands. Cover all open cuts or broken skin or ask another staff member to do the clean-up. Latex-free gloves are recommended for an added measure of protection but are not essential if skin is intact.</a:t>
            </a:r>
            <a:endParaRPr lang="en-US" sz="2100">
              <a:latin typeface="Angsana New"/>
              <a:cs typeface="Angsana New"/>
            </a:endParaRPr>
          </a:p>
          <a:p>
            <a:pPr lvl="1"/>
            <a:r>
              <a:rPr lang="en-US" sz="2100" dirty="0">
                <a:latin typeface="Angsana New"/>
                <a:cs typeface="Times New Roman"/>
              </a:rPr>
              <a:t>Clean up blood spills with a solution of one-part household bleach to ten-parts water, pouring the solution around the periphery of the spill. Disinfect mops, buckets, and other cleaning equipment with fresh bleach solution.</a:t>
            </a:r>
            <a:endParaRPr lang="en-US" sz="2100">
              <a:latin typeface="Angsana New"/>
              <a:cs typeface="Angsana New"/>
            </a:endParaRPr>
          </a:p>
          <a:p>
            <a:pPr lvl="1"/>
            <a:r>
              <a:rPr lang="en-US" sz="2100" dirty="0">
                <a:latin typeface="Angsana New"/>
                <a:cs typeface="Times New Roman"/>
              </a:rPr>
              <a:t>Avoid contact with body fluids. </a:t>
            </a:r>
            <a:endParaRPr lang="en-US" sz="2100">
              <a:latin typeface="Angsana New"/>
              <a:cs typeface="Angsana New"/>
            </a:endParaRPr>
          </a:p>
          <a:p>
            <a:pPr lvl="1"/>
            <a:r>
              <a:rPr lang="en-US" sz="2100" dirty="0">
                <a:latin typeface="Angsana New"/>
                <a:cs typeface="Times New Roman"/>
              </a:rPr>
              <a:t>Avoid contaminating other surfaces or parts of the body (be especially careful not to touch your eyes before washing up). Soap and water will kill HIV.</a:t>
            </a:r>
            <a:endParaRPr lang="en-US" sz="2100">
              <a:latin typeface="Angsana New"/>
              <a:cs typeface="Angsana New"/>
            </a:endParaRPr>
          </a:p>
          <a:p>
            <a:pPr lvl="1"/>
            <a:r>
              <a:rPr lang="en-US" sz="2100" dirty="0">
                <a:latin typeface="Angsana New"/>
                <a:cs typeface="Times New Roman"/>
              </a:rPr>
              <a:t>Clean up other body fluid spills (urine, vomit, feces), unless grossly blood contaminated, in the usual manner. They do not pose a significant risk of HIV infection. </a:t>
            </a:r>
            <a:endParaRPr lang="en-US" sz="2100">
              <a:cs typeface="Calibri"/>
            </a:endParaRPr>
          </a:p>
          <a:p>
            <a:endParaRPr lang="en-US" dirty="0">
              <a:cs typeface="Calibri"/>
            </a:endParaRPr>
          </a:p>
        </p:txBody>
      </p:sp>
      <p:sp>
        <p:nvSpPr>
          <p:cNvPr id="4" name="Slide Number Placeholder 3">
            <a:extLst>
              <a:ext uri="{FF2B5EF4-FFF2-40B4-BE49-F238E27FC236}">
                <a16:creationId xmlns:a16="http://schemas.microsoft.com/office/drawing/2014/main" id="{AAAEC3A2-6E8C-590B-B46B-0AA994787774}"/>
              </a:ext>
            </a:extLst>
          </p:cNvPr>
          <p:cNvSpPr>
            <a:spLocks noGrp="1"/>
          </p:cNvSpPr>
          <p:nvPr>
            <p:ph type="sldNum" sz="quarter" idx="12"/>
          </p:nvPr>
        </p:nvSpPr>
        <p:spPr/>
        <p:txBody>
          <a:bodyPr/>
          <a:lstStyle/>
          <a:p>
            <a:fld id="{01B498DE-7188-46DB-92AD-679FE9C9FE06}" type="slidenum">
              <a:rPr lang="en-US" smtClean="0"/>
              <a:pPr/>
              <a:t>30</a:t>
            </a:fld>
            <a:endParaRPr lang="en-US"/>
          </a:p>
        </p:txBody>
      </p:sp>
    </p:spTree>
    <p:extLst>
      <p:ext uri="{BB962C8B-B14F-4D97-AF65-F5344CB8AC3E}">
        <p14:creationId xmlns:p14="http://schemas.microsoft.com/office/powerpoint/2010/main" val="76236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72088"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22E098A-DE4C-387B-A025-19090FD52231}"/>
              </a:ext>
            </a:extLst>
          </p:cNvPr>
          <p:cNvSpPr>
            <a:spLocks noGrp="1"/>
          </p:cNvSpPr>
          <p:nvPr>
            <p:ph idx="1"/>
          </p:nvPr>
        </p:nvSpPr>
        <p:spPr>
          <a:xfrm>
            <a:off x="628650" y="722662"/>
            <a:ext cx="3841070" cy="5454300"/>
          </a:xfrm>
        </p:spPr>
        <p:txBody>
          <a:bodyPr vert="horz" lIns="91440" tIns="45720" rIns="91440" bIns="45720" rtlCol="0" anchor="t">
            <a:normAutofit/>
          </a:bodyPr>
          <a:lstStyle/>
          <a:p>
            <a:pPr marL="0" indent="0" algn="ctr">
              <a:buNone/>
            </a:pPr>
            <a:endParaRPr lang="en-US" sz="2800" dirty="0">
              <a:latin typeface="Angsana New"/>
              <a:cs typeface="Segoe UI"/>
            </a:endParaRPr>
          </a:p>
          <a:p>
            <a:pPr marL="0" indent="0" algn="ctr">
              <a:buNone/>
            </a:pPr>
            <a:r>
              <a:rPr lang="en-US" sz="3200" dirty="0">
                <a:latin typeface="Angsana New"/>
                <a:cs typeface="Segoe UI"/>
              </a:rPr>
              <a:t>Reporting Changes of Status</a:t>
            </a:r>
            <a:endParaRPr lang="en-US" sz="3200" dirty="0">
              <a:latin typeface="Angsana New"/>
              <a:cs typeface="Calibri" panose="020F0502020204030204"/>
            </a:endParaRPr>
          </a:p>
          <a:p>
            <a:pPr algn="ctr"/>
            <a:endParaRPr lang="en-US" sz="3200" dirty="0">
              <a:latin typeface="Angsana New"/>
              <a:cs typeface="Segoe UI"/>
            </a:endParaRPr>
          </a:p>
          <a:p>
            <a:pPr algn="ctr"/>
            <a:endParaRPr lang="en-US" sz="3200" dirty="0">
              <a:latin typeface="Angsana New"/>
              <a:cs typeface="Segoe UI"/>
            </a:endParaRPr>
          </a:p>
          <a:p>
            <a:pPr marL="0" indent="0" algn="ctr">
              <a:buNone/>
            </a:pPr>
            <a:r>
              <a:rPr lang="en-US" sz="3200" dirty="0">
                <a:latin typeface="Angsana New"/>
                <a:cs typeface="Segoe UI"/>
              </a:rPr>
              <a:t>Presenter: </a:t>
            </a:r>
          </a:p>
          <a:p>
            <a:pPr marL="0" indent="0" algn="ctr">
              <a:buNone/>
            </a:pPr>
            <a:r>
              <a:rPr lang="en-US" sz="3200" dirty="0">
                <a:latin typeface="Angsana New"/>
                <a:cs typeface="Segoe UI"/>
              </a:rPr>
              <a:t>Kelli O'Brien McKinnon, </a:t>
            </a:r>
          </a:p>
          <a:p>
            <a:pPr marL="0" indent="0" algn="ctr">
              <a:buNone/>
            </a:pPr>
            <a:r>
              <a:rPr lang="en-US" sz="3200" dirty="0">
                <a:latin typeface="Angsana New"/>
                <a:cs typeface="Segoe UI"/>
              </a:rPr>
              <a:t>Executive Assistant &amp; </a:t>
            </a:r>
          </a:p>
          <a:p>
            <a:pPr marL="0" indent="0" algn="ctr">
              <a:buNone/>
            </a:pPr>
            <a:r>
              <a:rPr lang="en-US" sz="3200" dirty="0">
                <a:latin typeface="Angsana New"/>
                <a:cs typeface="Segoe UI"/>
              </a:rPr>
              <a:t>HR Coordinator</a:t>
            </a:r>
            <a:endParaRPr lang="en-US" sz="3200" dirty="0"/>
          </a:p>
          <a:p>
            <a:pPr marL="0" indent="0">
              <a:buNone/>
            </a:pPr>
            <a:endParaRPr lang="en-US" sz="1700" dirty="0">
              <a:latin typeface="Angsana New"/>
              <a:cs typeface="Segoe UI"/>
            </a:endParaRPr>
          </a:p>
        </p:txBody>
      </p:sp>
      <p:pic>
        <p:nvPicPr>
          <p:cNvPr id="5" name="Picture 5" descr="A blue and black logo&#10;&#10;Description automatically generated">
            <a:extLst>
              <a:ext uri="{FF2B5EF4-FFF2-40B4-BE49-F238E27FC236}">
                <a16:creationId xmlns:a16="http://schemas.microsoft.com/office/drawing/2014/main" id="{C287BDDF-9A0C-A70F-596D-36A344CA4FB1}"/>
              </a:ext>
            </a:extLst>
          </p:cNvPr>
          <p:cNvPicPr>
            <a:picLocks noChangeAspect="1"/>
          </p:cNvPicPr>
          <p:nvPr/>
        </p:nvPicPr>
        <p:blipFill>
          <a:blip r:embed="rId2"/>
          <a:stretch>
            <a:fillRect/>
          </a:stretch>
        </p:blipFill>
        <p:spPr>
          <a:xfrm>
            <a:off x="5100739" y="770369"/>
            <a:ext cx="3560660" cy="4316076"/>
          </a:xfrm>
          <a:prstGeom prst="rect">
            <a:avLst/>
          </a:prstGeom>
        </p:spPr>
      </p:pic>
      <p:sp>
        <p:nvSpPr>
          <p:cNvPr id="4" name="Slide Number Placeholder 3">
            <a:extLst>
              <a:ext uri="{FF2B5EF4-FFF2-40B4-BE49-F238E27FC236}">
                <a16:creationId xmlns:a16="http://schemas.microsoft.com/office/drawing/2014/main" id="{54BE40D1-2DBF-E23C-A105-6DE51222D55E}"/>
              </a:ext>
            </a:extLst>
          </p:cNvPr>
          <p:cNvSpPr>
            <a:spLocks noGrp="1"/>
          </p:cNvSpPr>
          <p:nvPr>
            <p:ph type="sldNum" sz="quarter" idx="12"/>
          </p:nvPr>
        </p:nvSpPr>
        <p:spPr>
          <a:xfrm>
            <a:off x="6457950" y="6356350"/>
            <a:ext cx="2057400" cy="365125"/>
          </a:xfrm>
        </p:spPr>
        <p:txBody>
          <a:bodyPr>
            <a:normAutofit/>
          </a:bodyPr>
          <a:lstStyle/>
          <a:p>
            <a:pPr>
              <a:spcAft>
                <a:spcPts val="600"/>
              </a:spcAft>
            </a:pPr>
            <a:fld id="{01B498DE-7188-46DB-92AD-679FE9C9FE06}" type="slidenum">
              <a:rPr lang="en-US" smtClean="0"/>
              <a:pPr>
                <a:spcAft>
                  <a:spcPts val="600"/>
                </a:spcAft>
              </a:pPr>
              <a:t>31</a:t>
            </a:fld>
            <a:endParaRPr lang="en-US"/>
          </a:p>
        </p:txBody>
      </p:sp>
    </p:spTree>
    <p:extLst>
      <p:ext uri="{BB962C8B-B14F-4D97-AF65-F5344CB8AC3E}">
        <p14:creationId xmlns:p14="http://schemas.microsoft.com/office/powerpoint/2010/main" val="3486396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136F6C8-5D5E-DD37-6023-D94A25930ED2}"/>
              </a:ext>
            </a:extLst>
          </p:cNvPr>
          <p:cNvSpPr>
            <a:spLocks noGrp="1"/>
          </p:cNvSpPr>
          <p:nvPr>
            <p:ph type="title"/>
          </p:nvPr>
        </p:nvSpPr>
        <p:spPr>
          <a:xfrm>
            <a:off x="350041" y="586855"/>
            <a:ext cx="2401025" cy="3387497"/>
          </a:xfrm>
        </p:spPr>
        <p:txBody>
          <a:bodyPr anchor="b">
            <a:normAutofit/>
          </a:bodyPr>
          <a:lstStyle/>
          <a:p>
            <a:pPr algn="ctr"/>
            <a:r>
              <a:rPr lang="en-US" sz="3500" dirty="0">
                <a:solidFill>
                  <a:srgbClr val="FFFFFF"/>
                </a:solidFill>
                <a:latin typeface="Angsana New"/>
                <a:cs typeface="Calibri Light"/>
              </a:rPr>
              <a:t>Reporting Changes of Status</a:t>
            </a:r>
            <a:endParaRPr lang="en-US" sz="3500" dirty="0">
              <a:solidFill>
                <a:srgbClr val="FFFFFF"/>
              </a:solidFill>
              <a:latin typeface="Angsana New"/>
              <a:cs typeface="Angsana New"/>
            </a:endParaRPr>
          </a:p>
        </p:txBody>
      </p:sp>
      <p:sp>
        <p:nvSpPr>
          <p:cNvPr id="3" name="Content Placeholder 2">
            <a:extLst>
              <a:ext uri="{FF2B5EF4-FFF2-40B4-BE49-F238E27FC236}">
                <a16:creationId xmlns:a16="http://schemas.microsoft.com/office/drawing/2014/main" id="{299DB40E-0A01-9CD2-9803-BFCBD9EC8797}"/>
              </a:ext>
            </a:extLst>
          </p:cNvPr>
          <p:cNvSpPr>
            <a:spLocks noGrp="1"/>
          </p:cNvSpPr>
          <p:nvPr>
            <p:ph idx="1"/>
          </p:nvPr>
        </p:nvSpPr>
        <p:spPr>
          <a:xfrm>
            <a:off x="3607694" y="649480"/>
            <a:ext cx="4916510" cy="5546047"/>
          </a:xfrm>
        </p:spPr>
        <p:txBody>
          <a:bodyPr vert="horz" lIns="91440" tIns="45720" rIns="91440" bIns="45720" rtlCol="0" anchor="ctr">
            <a:normAutofit/>
          </a:bodyPr>
          <a:lstStyle/>
          <a:p>
            <a:pPr marL="0" indent="0">
              <a:buNone/>
            </a:pPr>
            <a:r>
              <a:rPr lang="en-US" sz="1600" dirty="0">
                <a:latin typeface="Times New Roman"/>
                <a:cs typeface="Times New Roman"/>
              </a:rPr>
              <a:t>In order to keep employees’ records current, it is the employee’s responsibility to notify the Administrative Office, in writing, whenever there is a change in the employee’s record. Then information will be shared with the Business Office to make needed changes. </a:t>
            </a:r>
            <a:endParaRPr lang="en-US" sz="1600" dirty="0">
              <a:cs typeface="Calibri"/>
            </a:endParaRPr>
          </a:p>
          <a:p>
            <a:pPr marL="0" indent="0">
              <a:buNone/>
            </a:pPr>
            <a:br>
              <a:rPr lang="en-US" sz="1600" dirty="0"/>
            </a:br>
            <a:r>
              <a:rPr lang="en-US" sz="1600" dirty="0">
                <a:latin typeface="Times New Roman"/>
                <a:cs typeface="Times New Roman"/>
              </a:rPr>
              <a:t>Examples of changes may include: </a:t>
            </a:r>
            <a:endParaRPr lang="en-US" sz="1600" dirty="0">
              <a:cs typeface="Calibri" panose="020F0502020204030204"/>
            </a:endParaRPr>
          </a:p>
          <a:p>
            <a:r>
              <a:rPr lang="en-US" sz="1600" dirty="0">
                <a:latin typeface="Times New Roman"/>
                <a:cs typeface="Times New Roman"/>
              </a:rPr>
              <a:t>Name</a:t>
            </a:r>
            <a:endParaRPr lang="en-US" sz="1600" dirty="0"/>
          </a:p>
          <a:p>
            <a:r>
              <a:rPr lang="en-US" sz="1600" dirty="0">
                <a:latin typeface="Times New Roman"/>
                <a:cs typeface="Times New Roman"/>
              </a:rPr>
              <a:t>Home address and mailing address</a:t>
            </a:r>
            <a:endParaRPr lang="en-US" sz="1600" dirty="0"/>
          </a:p>
          <a:p>
            <a:r>
              <a:rPr lang="en-US" sz="1600" dirty="0">
                <a:latin typeface="Times New Roman"/>
                <a:cs typeface="Times New Roman"/>
              </a:rPr>
              <a:t>Telephone numbers</a:t>
            </a:r>
            <a:endParaRPr lang="en-US" sz="1600" dirty="0"/>
          </a:p>
          <a:p>
            <a:r>
              <a:rPr lang="en-US" sz="1600" dirty="0">
                <a:latin typeface="Times New Roman"/>
                <a:cs typeface="Times New Roman"/>
              </a:rPr>
              <a:t>Family status (marriage, divorce, children)</a:t>
            </a:r>
            <a:endParaRPr lang="en-US" sz="1600" dirty="0"/>
          </a:p>
          <a:p>
            <a:r>
              <a:rPr lang="en-US" sz="1600" dirty="0">
                <a:latin typeface="Times New Roman"/>
                <a:cs typeface="Times New Roman"/>
              </a:rPr>
              <a:t>Emergency contact information</a:t>
            </a:r>
            <a:endParaRPr lang="en-US" sz="1600" dirty="0"/>
          </a:p>
          <a:p>
            <a:r>
              <a:rPr lang="en-US" sz="1600" dirty="0">
                <a:latin typeface="Times New Roman"/>
                <a:cs typeface="Times New Roman"/>
              </a:rPr>
              <a:t>Beneficiary update</a:t>
            </a:r>
            <a:endParaRPr lang="en-US" sz="1600" dirty="0"/>
          </a:p>
          <a:p>
            <a:r>
              <a:rPr lang="en-US" sz="1600" dirty="0">
                <a:latin typeface="Times New Roman"/>
                <a:cs typeface="Times New Roman"/>
              </a:rPr>
              <a:t>Tax exemptions</a:t>
            </a:r>
            <a:endParaRPr lang="en-US" sz="1600" dirty="0"/>
          </a:p>
          <a:p>
            <a:r>
              <a:rPr lang="en-US" sz="1600" dirty="0">
                <a:latin typeface="Times New Roman"/>
                <a:cs typeface="Times New Roman"/>
              </a:rPr>
              <a:t>Benefit elections based on an event (change in marital status, birth/adoption of child, spouse retirement, etc.)</a:t>
            </a:r>
            <a:endParaRPr lang="en-US" sz="1600" dirty="0"/>
          </a:p>
          <a:p>
            <a:r>
              <a:rPr lang="en-US" sz="1600" dirty="0">
                <a:latin typeface="Times New Roman"/>
                <a:cs typeface="Times New Roman"/>
              </a:rPr>
              <a:t>Licensure, certification, degree change</a:t>
            </a:r>
            <a:endParaRPr lang="en-US" sz="1600" dirty="0"/>
          </a:p>
          <a:p>
            <a:endParaRPr lang="en-US" sz="1600" dirty="0">
              <a:cs typeface="Calibri"/>
            </a:endParaRPr>
          </a:p>
        </p:txBody>
      </p:sp>
      <p:sp>
        <p:nvSpPr>
          <p:cNvPr id="4" name="Slide Number Placeholder 3">
            <a:extLst>
              <a:ext uri="{FF2B5EF4-FFF2-40B4-BE49-F238E27FC236}">
                <a16:creationId xmlns:a16="http://schemas.microsoft.com/office/drawing/2014/main" id="{90CF9DF0-8684-F14B-20DF-682445A725FE}"/>
              </a:ext>
            </a:extLst>
          </p:cNvPr>
          <p:cNvSpPr>
            <a:spLocks noGrp="1"/>
          </p:cNvSpPr>
          <p:nvPr>
            <p:ph type="sldNum" sz="quarter" idx="12"/>
          </p:nvPr>
        </p:nvSpPr>
        <p:spPr>
          <a:xfrm>
            <a:off x="8778240" y="6455664"/>
            <a:ext cx="336042" cy="365125"/>
          </a:xfrm>
        </p:spPr>
        <p:txBody>
          <a:bodyPr>
            <a:normAutofit/>
          </a:bodyPr>
          <a:lstStyle/>
          <a:p>
            <a:pPr>
              <a:spcAft>
                <a:spcPts val="600"/>
              </a:spcAft>
            </a:pPr>
            <a:fld id="{01B498DE-7188-46DB-92AD-679FE9C9FE06}" type="slidenum">
              <a:rPr lang="en-US" sz="1000">
                <a:solidFill>
                  <a:schemeClr val="tx1">
                    <a:lumMod val="50000"/>
                    <a:lumOff val="50000"/>
                  </a:schemeClr>
                </a:solidFill>
              </a:rPr>
              <a:pPr>
                <a:spcAft>
                  <a:spcPts val="600"/>
                </a:spcAft>
              </a:pPr>
              <a:t>32</a:t>
            </a:fld>
            <a:endParaRPr lang="en-US" sz="1000">
              <a:solidFill>
                <a:schemeClr val="tx1">
                  <a:lumMod val="50000"/>
                  <a:lumOff val="50000"/>
                </a:schemeClr>
              </a:solidFill>
            </a:endParaRPr>
          </a:p>
        </p:txBody>
      </p:sp>
    </p:spTree>
    <p:extLst>
      <p:ext uri="{BB962C8B-B14F-4D97-AF65-F5344CB8AC3E}">
        <p14:creationId xmlns:p14="http://schemas.microsoft.com/office/powerpoint/2010/main" val="24267207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5" descr="A wooden signpost with different words&#10;&#10;Description automatically generated">
            <a:extLst>
              <a:ext uri="{FF2B5EF4-FFF2-40B4-BE49-F238E27FC236}">
                <a16:creationId xmlns:a16="http://schemas.microsoft.com/office/drawing/2014/main" id="{1E36B22F-3270-F4B1-B3CD-BA86374B9AFF}"/>
              </a:ext>
            </a:extLst>
          </p:cNvPr>
          <p:cNvPicPr>
            <a:picLocks noChangeAspect="1"/>
          </p:cNvPicPr>
          <p:nvPr/>
        </p:nvPicPr>
        <p:blipFill rotWithShape="1">
          <a:blip r:embed="rId2">
            <a:alphaModFix/>
          </a:blip>
          <a:srcRect l="17905" r="20052" b="2"/>
          <a:stretch/>
        </p:blipFill>
        <p:spPr>
          <a:xfrm>
            <a:off x="4348157" y="10"/>
            <a:ext cx="4795614" cy="5143490"/>
          </a:xfrm>
          <a:prstGeom prst="rect">
            <a:avLst/>
          </a:prstGeom>
        </p:spPr>
      </p:pic>
      <p:pic>
        <p:nvPicPr>
          <p:cNvPr id="42" name="Picture 24">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9144000" cy="5143500"/>
          </a:xfrm>
          <a:prstGeom prst="rect">
            <a:avLst/>
          </a:prstGeom>
        </p:spPr>
      </p:pic>
      <p:sp>
        <p:nvSpPr>
          <p:cNvPr id="3" name="Content Placeholder 2">
            <a:extLst>
              <a:ext uri="{FF2B5EF4-FFF2-40B4-BE49-F238E27FC236}">
                <a16:creationId xmlns:a16="http://schemas.microsoft.com/office/drawing/2014/main" id="{E0044963-89D3-5B23-D0B4-BC3776FC17BF}"/>
              </a:ext>
            </a:extLst>
          </p:cNvPr>
          <p:cNvSpPr>
            <a:spLocks noGrp="1"/>
          </p:cNvSpPr>
          <p:nvPr>
            <p:ph idx="1"/>
          </p:nvPr>
        </p:nvSpPr>
        <p:spPr>
          <a:xfrm>
            <a:off x="603748" y="352414"/>
            <a:ext cx="3602726" cy="5254636"/>
          </a:xfrm>
        </p:spPr>
        <p:txBody>
          <a:bodyPr vert="horz" lIns="91440" tIns="45720" rIns="91440" bIns="45720" rtlCol="0" anchor="ctr">
            <a:normAutofit/>
          </a:bodyPr>
          <a:lstStyle/>
          <a:p>
            <a:pPr marL="0" indent="0" algn="ctr">
              <a:buNone/>
            </a:pPr>
            <a:r>
              <a:rPr lang="en-US" sz="3200" dirty="0">
                <a:solidFill>
                  <a:srgbClr val="000000"/>
                </a:solidFill>
                <a:latin typeface="Angsana New"/>
                <a:cs typeface="Segoe UI"/>
              </a:rPr>
              <a:t>Employee Conduct</a:t>
            </a:r>
            <a:endParaRPr lang="en-US" sz="3200" dirty="0">
              <a:solidFill>
                <a:srgbClr val="000000"/>
              </a:solidFill>
              <a:latin typeface="Angsana New"/>
              <a:cs typeface="Calibri" panose="020F0502020204030204"/>
            </a:endParaRPr>
          </a:p>
          <a:p>
            <a:pPr algn="ctr"/>
            <a:endParaRPr lang="en-US" sz="3200" dirty="0">
              <a:solidFill>
                <a:srgbClr val="000000"/>
              </a:solidFill>
              <a:latin typeface="Angsana New"/>
              <a:cs typeface="Arial"/>
            </a:endParaRPr>
          </a:p>
          <a:p>
            <a:pPr algn="ctr"/>
            <a:endParaRPr lang="en-US" sz="3200" dirty="0">
              <a:solidFill>
                <a:srgbClr val="000000"/>
              </a:solidFill>
              <a:latin typeface="Angsana New"/>
              <a:cs typeface="Arial"/>
            </a:endParaRPr>
          </a:p>
          <a:p>
            <a:pPr marL="0" indent="0" algn="ctr">
              <a:buNone/>
            </a:pPr>
            <a:r>
              <a:rPr lang="en-US" sz="3200" dirty="0">
                <a:solidFill>
                  <a:srgbClr val="000000"/>
                </a:solidFill>
                <a:latin typeface="Angsana New"/>
                <a:cs typeface="Segoe UI"/>
              </a:rPr>
              <a:t>Presenter: </a:t>
            </a:r>
          </a:p>
          <a:p>
            <a:pPr marL="0" indent="0" algn="ctr">
              <a:buNone/>
            </a:pPr>
            <a:r>
              <a:rPr lang="en-US" sz="3200" dirty="0">
                <a:solidFill>
                  <a:srgbClr val="000000"/>
                </a:solidFill>
                <a:latin typeface="Angsana New"/>
                <a:cs typeface="Segoe UI"/>
              </a:rPr>
              <a:t>Paul Tzovolos, </a:t>
            </a:r>
          </a:p>
          <a:p>
            <a:pPr marL="0" indent="0" algn="ctr">
              <a:buNone/>
            </a:pPr>
            <a:r>
              <a:rPr lang="en-US" sz="3200" dirty="0">
                <a:solidFill>
                  <a:srgbClr val="000000"/>
                </a:solidFill>
                <a:latin typeface="Angsana New"/>
                <a:cs typeface="Segoe UI"/>
              </a:rPr>
              <a:t>Executive Director</a:t>
            </a:r>
            <a:endParaRPr lang="en-US" sz="3200" dirty="0">
              <a:solidFill>
                <a:srgbClr val="000000"/>
              </a:solidFill>
              <a:latin typeface="Angsana New"/>
              <a:cs typeface="Angsana New"/>
            </a:endParaRPr>
          </a:p>
        </p:txBody>
      </p:sp>
      <p:sp>
        <p:nvSpPr>
          <p:cNvPr id="4" name="Slide Number Placeholder 3">
            <a:extLst>
              <a:ext uri="{FF2B5EF4-FFF2-40B4-BE49-F238E27FC236}">
                <a16:creationId xmlns:a16="http://schemas.microsoft.com/office/drawing/2014/main" id="{213F055E-00C4-75E3-8057-9020A8A460D7}"/>
              </a:ext>
            </a:extLst>
          </p:cNvPr>
          <p:cNvSpPr>
            <a:spLocks noGrp="1"/>
          </p:cNvSpPr>
          <p:nvPr>
            <p:ph type="sldNum" sz="quarter" idx="12"/>
          </p:nvPr>
        </p:nvSpPr>
        <p:spPr>
          <a:xfrm>
            <a:off x="8112206" y="6377559"/>
            <a:ext cx="428046" cy="235550"/>
          </a:xfrm>
        </p:spPr>
        <p:txBody>
          <a:bodyPr>
            <a:normAutofit/>
          </a:bodyPr>
          <a:lstStyle/>
          <a:p>
            <a:pPr>
              <a:spcAft>
                <a:spcPts val="600"/>
              </a:spcAft>
            </a:pPr>
            <a:fld id="{01B498DE-7188-46DB-92AD-679FE9C9FE06}" type="slidenum">
              <a:rPr lang="en-US" sz="825">
                <a:solidFill>
                  <a:srgbClr val="FFFFFF"/>
                </a:solidFill>
              </a:rPr>
              <a:pPr>
                <a:spcAft>
                  <a:spcPts val="600"/>
                </a:spcAft>
              </a:pPr>
              <a:t>33</a:t>
            </a:fld>
            <a:endParaRPr lang="en-US" sz="825">
              <a:solidFill>
                <a:srgbClr val="FFFFFF"/>
              </a:solidFill>
            </a:endParaRPr>
          </a:p>
        </p:txBody>
      </p:sp>
    </p:spTree>
    <p:extLst>
      <p:ext uri="{BB962C8B-B14F-4D97-AF65-F5344CB8AC3E}">
        <p14:creationId xmlns:p14="http://schemas.microsoft.com/office/powerpoint/2010/main" val="338856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FB73E-2C14-50A6-922D-652679294569}"/>
              </a:ext>
            </a:extLst>
          </p:cNvPr>
          <p:cNvSpPr>
            <a:spLocks noGrp="1"/>
          </p:cNvSpPr>
          <p:nvPr>
            <p:ph type="title"/>
          </p:nvPr>
        </p:nvSpPr>
        <p:spPr>
          <a:xfrm>
            <a:off x="628650" y="365126"/>
            <a:ext cx="7877055" cy="872710"/>
          </a:xfrm>
        </p:spPr>
        <p:txBody>
          <a:bodyPr/>
          <a:lstStyle/>
          <a:p>
            <a:pPr algn="ctr"/>
            <a:r>
              <a:rPr lang="en-US" sz="3600" dirty="0">
                <a:latin typeface="Angsana New"/>
                <a:ea typeface="+mj-lt"/>
                <a:cs typeface="+mj-lt"/>
              </a:rPr>
              <a:t>Employee Conduct</a:t>
            </a:r>
            <a:endParaRPr lang="en-US" dirty="0">
              <a:latin typeface="Angsana New"/>
              <a:cs typeface="Angsana New"/>
            </a:endParaRPr>
          </a:p>
        </p:txBody>
      </p:sp>
      <p:sp>
        <p:nvSpPr>
          <p:cNvPr id="3" name="Content Placeholder 2">
            <a:extLst>
              <a:ext uri="{FF2B5EF4-FFF2-40B4-BE49-F238E27FC236}">
                <a16:creationId xmlns:a16="http://schemas.microsoft.com/office/drawing/2014/main" id="{3F055C8C-4F91-2AE0-42EE-BAA093A1E095}"/>
              </a:ext>
            </a:extLst>
          </p:cNvPr>
          <p:cNvSpPr>
            <a:spLocks noGrp="1"/>
          </p:cNvSpPr>
          <p:nvPr>
            <p:ph idx="1"/>
          </p:nvPr>
        </p:nvSpPr>
        <p:spPr>
          <a:xfrm>
            <a:off x="628650" y="1244237"/>
            <a:ext cx="7877055" cy="5297144"/>
          </a:xfrm>
        </p:spPr>
        <p:txBody>
          <a:bodyPr vert="horz" lIns="91440" tIns="45720" rIns="91440" bIns="45720" rtlCol="0" anchor="t">
            <a:noAutofit/>
          </a:bodyPr>
          <a:lstStyle/>
          <a:p>
            <a:pPr marL="0" indent="0">
              <a:buNone/>
            </a:pPr>
            <a:r>
              <a:rPr lang="en-US" sz="2800" dirty="0">
                <a:latin typeface="Angsana New"/>
                <a:cs typeface="Times New Roman"/>
              </a:rPr>
              <a:t>All NRC employees are expected to conduct themselves in a professional manner in a continuing commitment to the quality and efficiency of the educational programs of NRC. </a:t>
            </a:r>
            <a:endParaRPr lang="en-US" sz="2800">
              <a:latin typeface="Angsana New"/>
              <a:cs typeface="Angsana New"/>
            </a:endParaRPr>
          </a:p>
          <a:p>
            <a:pPr marL="0" indent="0">
              <a:buNone/>
            </a:pPr>
            <a:r>
              <a:rPr lang="en-US" sz="2800" dirty="0">
                <a:latin typeface="Angsana New"/>
                <a:cs typeface="Times New Roman"/>
              </a:rPr>
              <a:t>Examples of conduct or omissions that are </a:t>
            </a:r>
            <a:r>
              <a:rPr lang="en-US" sz="2800" u="sng" dirty="0">
                <a:latin typeface="Angsana New"/>
                <a:cs typeface="Times New Roman"/>
              </a:rPr>
              <a:t>not</a:t>
            </a:r>
            <a:r>
              <a:rPr lang="en-US" sz="2800" dirty="0">
                <a:latin typeface="Angsana New"/>
                <a:cs typeface="Times New Roman"/>
              </a:rPr>
              <a:t> acceptable include, but are not limited to: </a:t>
            </a:r>
            <a:endParaRPr lang="en-US" sz="2800">
              <a:latin typeface="Angsana New"/>
              <a:cs typeface="Calibri" panose="020F0502020204030204"/>
            </a:endParaRPr>
          </a:p>
          <a:p>
            <a:r>
              <a:rPr lang="en-US" sz="2400" dirty="0">
                <a:latin typeface="Angsana New"/>
                <a:cs typeface="Times New Roman"/>
              </a:rPr>
              <a:t>Use of narcotics, alcohol, or controlled substances at work-related events;</a:t>
            </a:r>
            <a:endParaRPr lang="en-US" sz="2400">
              <a:latin typeface="Angsana New"/>
              <a:cs typeface="Angsana New"/>
            </a:endParaRPr>
          </a:p>
          <a:p>
            <a:r>
              <a:rPr lang="en-US" sz="2400" dirty="0">
                <a:latin typeface="Angsana New"/>
                <a:cs typeface="Times New Roman"/>
              </a:rPr>
              <a:t>Reporting to work under the influence of narcotics, alcohol, or controlled substance;</a:t>
            </a:r>
            <a:endParaRPr lang="en-US" sz="2400">
              <a:latin typeface="Angsana New"/>
              <a:cs typeface="Angsana New"/>
            </a:endParaRPr>
          </a:p>
          <a:p>
            <a:r>
              <a:rPr lang="en-US" sz="2400" dirty="0">
                <a:latin typeface="Angsana New"/>
                <a:cs typeface="Times New Roman"/>
              </a:rPr>
              <a:t>Inappropriate dress or presentation;</a:t>
            </a:r>
            <a:endParaRPr lang="en-US" sz="2400">
              <a:latin typeface="Angsana New"/>
              <a:cs typeface="Angsana New"/>
            </a:endParaRPr>
          </a:p>
          <a:p>
            <a:r>
              <a:rPr lang="en-US" sz="2400" dirty="0">
                <a:latin typeface="Angsana New"/>
                <a:cs typeface="Times New Roman"/>
              </a:rPr>
              <a:t>Possession of dangerous or unauthorized materials;</a:t>
            </a:r>
            <a:endParaRPr lang="en-US" sz="2400">
              <a:latin typeface="Angsana New"/>
              <a:cs typeface="Angsana New"/>
            </a:endParaRPr>
          </a:p>
          <a:p>
            <a:r>
              <a:rPr lang="en-US" sz="2400" dirty="0">
                <a:latin typeface="Angsana New"/>
                <a:cs typeface="Times New Roman"/>
              </a:rPr>
              <a:t>Theft, misuse, destruction, or unauthorized use of another’s property;</a:t>
            </a:r>
            <a:endParaRPr lang="en-US" sz="2400">
              <a:latin typeface="Angsana New"/>
              <a:cs typeface="Angsana New"/>
            </a:endParaRPr>
          </a:p>
          <a:p>
            <a:r>
              <a:rPr lang="en-US" sz="2400" dirty="0">
                <a:latin typeface="Angsana New"/>
                <a:cs typeface="Times New Roman"/>
              </a:rPr>
              <a:t>Insubordination, disrespectful conduct to colleagues, students, parents, etc.;</a:t>
            </a:r>
            <a:endParaRPr lang="en-US" sz="2400">
              <a:latin typeface="Angsana New"/>
              <a:cs typeface="Angsana New"/>
            </a:endParaRPr>
          </a:p>
          <a:p>
            <a:r>
              <a:rPr lang="en-US" sz="2400" dirty="0">
                <a:latin typeface="Angsana New"/>
                <a:cs typeface="Times New Roman"/>
              </a:rPr>
              <a:t>Lying to supervisory or administrative employee;</a:t>
            </a:r>
            <a:endParaRPr lang="en-US" sz="2400">
              <a:latin typeface="Angsana New"/>
              <a:cs typeface="Angsana New"/>
            </a:endParaRPr>
          </a:p>
          <a:p>
            <a:endParaRPr lang="en-US" sz="1600" dirty="0">
              <a:latin typeface="Angsana New"/>
              <a:cs typeface="Times New Roman"/>
            </a:endParaRPr>
          </a:p>
          <a:p>
            <a:endParaRPr lang="en-US" dirty="0">
              <a:cs typeface="Calibri"/>
            </a:endParaRPr>
          </a:p>
        </p:txBody>
      </p:sp>
      <p:sp>
        <p:nvSpPr>
          <p:cNvPr id="4" name="Slide Number Placeholder 3">
            <a:extLst>
              <a:ext uri="{FF2B5EF4-FFF2-40B4-BE49-F238E27FC236}">
                <a16:creationId xmlns:a16="http://schemas.microsoft.com/office/drawing/2014/main" id="{7E50D27F-5270-327F-6038-49322279D3DE}"/>
              </a:ext>
            </a:extLst>
          </p:cNvPr>
          <p:cNvSpPr>
            <a:spLocks noGrp="1"/>
          </p:cNvSpPr>
          <p:nvPr>
            <p:ph type="sldNum" sz="quarter" idx="12"/>
          </p:nvPr>
        </p:nvSpPr>
        <p:spPr/>
        <p:txBody>
          <a:bodyPr/>
          <a:lstStyle/>
          <a:p>
            <a:fld id="{01B498DE-7188-46DB-92AD-679FE9C9FE06}" type="slidenum">
              <a:rPr lang="en-US" smtClean="0"/>
              <a:pPr/>
              <a:t>34</a:t>
            </a:fld>
            <a:endParaRPr lang="en-US"/>
          </a:p>
        </p:txBody>
      </p:sp>
    </p:spTree>
    <p:extLst>
      <p:ext uri="{BB962C8B-B14F-4D97-AF65-F5344CB8AC3E}">
        <p14:creationId xmlns:p14="http://schemas.microsoft.com/office/powerpoint/2010/main" val="30711029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1E0DD-F3D1-4FC7-727B-0479EE317D26}"/>
              </a:ext>
            </a:extLst>
          </p:cNvPr>
          <p:cNvSpPr>
            <a:spLocks noGrp="1"/>
          </p:cNvSpPr>
          <p:nvPr>
            <p:ph type="title"/>
          </p:nvPr>
        </p:nvSpPr>
        <p:spPr/>
        <p:txBody>
          <a:bodyPr/>
          <a:lstStyle/>
          <a:p>
            <a:pPr algn="ctr"/>
            <a:r>
              <a:rPr lang="en-US" sz="3600" dirty="0">
                <a:latin typeface="Angsana New"/>
                <a:ea typeface="+mj-lt"/>
                <a:cs typeface="+mj-lt"/>
              </a:rPr>
              <a:t>Employee Conduct... continued</a:t>
            </a:r>
            <a:endParaRPr lang="en-US" dirty="0">
              <a:latin typeface="Angsana New"/>
              <a:cs typeface="Angsana New"/>
            </a:endParaRPr>
          </a:p>
        </p:txBody>
      </p:sp>
      <p:sp>
        <p:nvSpPr>
          <p:cNvPr id="3" name="Content Placeholder 2">
            <a:extLst>
              <a:ext uri="{FF2B5EF4-FFF2-40B4-BE49-F238E27FC236}">
                <a16:creationId xmlns:a16="http://schemas.microsoft.com/office/drawing/2014/main" id="{0C6A723D-38BB-3BCC-E3C4-324D120D9956}"/>
              </a:ext>
            </a:extLst>
          </p:cNvPr>
          <p:cNvSpPr>
            <a:spLocks noGrp="1"/>
          </p:cNvSpPr>
          <p:nvPr>
            <p:ph idx="1"/>
          </p:nvPr>
        </p:nvSpPr>
        <p:spPr/>
        <p:txBody>
          <a:bodyPr vert="horz" lIns="91440" tIns="45720" rIns="91440" bIns="45720" rtlCol="0" anchor="t">
            <a:normAutofit lnSpcReduction="10000"/>
          </a:bodyPr>
          <a:lstStyle/>
          <a:p>
            <a:pPr marL="0" indent="0">
              <a:buNone/>
            </a:pPr>
            <a:r>
              <a:rPr lang="en-US" sz="2800" dirty="0">
                <a:latin typeface="Angsana New"/>
                <a:ea typeface="+mn-lt"/>
                <a:cs typeface="+mn-lt"/>
              </a:rPr>
              <a:t>Examples of conduct or omissions that are </a:t>
            </a:r>
            <a:r>
              <a:rPr lang="en-US" sz="2800" u="sng" dirty="0">
                <a:latin typeface="Angsana New"/>
                <a:ea typeface="+mn-lt"/>
                <a:cs typeface="+mn-lt"/>
              </a:rPr>
              <a:t>not</a:t>
            </a:r>
            <a:r>
              <a:rPr lang="en-US" sz="2800" dirty="0">
                <a:latin typeface="Angsana New"/>
                <a:ea typeface="+mn-lt"/>
                <a:cs typeface="+mn-lt"/>
              </a:rPr>
              <a:t> acceptable include, but are not limited to: </a:t>
            </a:r>
            <a:endParaRPr lang="en-US" sz="2800" dirty="0">
              <a:latin typeface="Angsana New"/>
              <a:cs typeface="Arial"/>
            </a:endParaRPr>
          </a:p>
          <a:p>
            <a:r>
              <a:rPr lang="en-US" sz="2400" dirty="0">
                <a:latin typeface="Angsana New"/>
                <a:cs typeface="Arial"/>
              </a:rPr>
              <a:t>Falsification of any work-related or student-related record;</a:t>
            </a:r>
          </a:p>
          <a:p>
            <a:r>
              <a:rPr lang="en-US" sz="2400" dirty="0">
                <a:latin typeface="Angsana New"/>
                <a:cs typeface="Arial"/>
              </a:rPr>
              <a:t>Placing a student in danger through neglect or misconduct;</a:t>
            </a:r>
          </a:p>
          <a:p>
            <a:r>
              <a:rPr lang="en-US" sz="2400" dirty="0">
                <a:latin typeface="Angsana New"/>
                <a:cs typeface="Arial"/>
              </a:rPr>
              <a:t>Inappropriate use of computers, vehicles, or other NRC-owned equipment;</a:t>
            </a:r>
          </a:p>
          <a:p>
            <a:r>
              <a:rPr lang="en-US" sz="2400" dirty="0">
                <a:latin typeface="Angsana New"/>
                <a:cs typeface="Arial"/>
              </a:rPr>
              <a:t>Lack of attention to legal responsibility for the safety and welfare of students; </a:t>
            </a:r>
          </a:p>
          <a:p>
            <a:r>
              <a:rPr lang="en-US" sz="2400" dirty="0">
                <a:latin typeface="Angsana New"/>
                <a:cs typeface="Arial"/>
              </a:rPr>
              <a:t>Failure to maintain professional confidences, including student records; </a:t>
            </a:r>
          </a:p>
          <a:p>
            <a:r>
              <a:rPr lang="en-US" sz="2400" dirty="0">
                <a:latin typeface="Angsana New"/>
                <a:cs typeface="Arial"/>
              </a:rPr>
              <a:t>Failure to know and observe state, federal, and NRC policies and regulations; </a:t>
            </a:r>
          </a:p>
          <a:p>
            <a:r>
              <a:rPr lang="en-US" sz="2400" dirty="0">
                <a:latin typeface="Angsana New"/>
                <a:cs typeface="Arial"/>
              </a:rPr>
              <a:t>Criminal, unethical, or unsuitable conduct; </a:t>
            </a:r>
          </a:p>
          <a:p>
            <a:r>
              <a:rPr lang="en-US" sz="2400" dirty="0">
                <a:latin typeface="Angsana New"/>
                <a:cs typeface="Arial"/>
              </a:rPr>
              <a:t>Frequent absences or tardiness, and failure to notify supervisor prior to event. </a:t>
            </a:r>
          </a:p>
          <a:p>
            <a:r>
              <a:rPr lang="en-US" sz="2400" dirty="0">
                <a:latin typeface="Angsana New"/>
                <a:cs typeface="Arial"/>
              </a:rPr>
              <a:t>Etc.</a:t>
            </a:r>
            <a:endParaRPr lang="en-US" sz="2400">
              <a:latin typeface="Angsana New"/>
            </a:endParaRPr>
          </a:p>
        </p:txBody>
      </p:sp>
      <p:sp>
        <p:nvSpPr>
          <p:cNvPr id="4" name="Slide Number Placeholder 3">
            <a:extLst>
              <a:ext uri="{FF2B5EF4-FFF2-40B4-BE49-F238E27FC236}">
                <a16:creationId xmlns:a16="http://schemas.microsoft.com/office/drawing/2014/main" id="{0191C91A-E06D-884D-75ED-65E579B778EF}"/>
              </a:ext>
            </a:extLst>
          </p:cNvPr>
          <p:cNvSpPr>
            <a:spLocks noGrp="1"/>
          </p:cNvSpPr>
          <p:nvPr>
            <p:ph type="sldNum" sz="quarter" idx="12"/>
          </p:nvPr>
        </p:nvSpPr>
        <p:spPr/>
        <p:txBody>
          <a:bodyPr/>
          <a:lstStyle/>
          <a:p>
            <a:fld id="{01B498DE-7188-46DB-92AD-679FE9C9FE06}" type="slidenum">
              <a:rPr lang="en-US" smtClean="0"/>
              <a:pPr/>
              <a:t>35</a:t>
            </a:fld>
            <a:endParaRPr lang="en-US"/>
          </a:p>
        </p:txBody>
      </p:sp>
    </p:spTree>
    <p:extLst>
      <p:ext uri="{BB962C8B-B14F-4D97-AF65-F5344CB8AC3E}">
        <p14:creationId xmlns:p14="http://schemas.microsoft.com/office/powerpoint/2010/main" val="38945151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F821940F-7A1D-4ACC-85B4-A932898A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4" name="Freeform: Shape 1043">
            <a:extLst>
              <a:ext uri="{FF2B5EF4-FFF2-40B4-BE49-F238E27FC236}">
                <a16:creationId xmlns:a16="http://schemas.microsoft.com/office/drawing/2014/main" id="{16674508-81D3-48CF-96BF-7FC60EAA57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56495" cy="685800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itle 6">
            <a:extLst>
              <a:ext uri="{FF2B5EF4-FFF2-40B4-BE49-F238E27FC236}">
                <a16:creationId xmlns:a16="http://schemas.microsoft.com/office/drawing/2014/main" id="{D41AECA3-CDBF-6FD4-B662-C7BEE451EADF}"/>
              </a:ext>
            </a:extLst>
          </p:cNvPr>
          <p:cNvSpPr>
            <a:spLocks noGrp="1"/>
          </p:cNvSpPr>
          <p:nvPr>
            <p:ph type="title"/>
          </p:nvPr>
        </p:nvSpPr>
        <p:spPr>
          <a:xfrm>
            <a:off x="852775" y="609600"/>
            <a:ext cx="3588597" cy="1330840"/>
          </a:xfrm>
        </p:spPr>
        <p:txBody>
          <a:bodyPr>
            <a:normAutofit/>
          </a:bodyPr>
          <a:lstStyle/>
          <a:p>
            <a:pPr algn="ctr"/>
            <a:r>
              <a:rPr lang="en-US" sz="3600" dirty="0">
                <a:latin typeface="Angsana New"/>
                <a:cs typeface="Calibri Light"/>
              </a:rPr>
              <a:t>Organizational Chart &amp; Problem Resolution</a:t>
            </a:r>
            <a:endParaRPr lang="en-US" sz="3600" dirty="0"/>
          </a:p>
        </p:txBody>
      </p:sp>
      <p:sp>
        <p:nvSpPr>
          <p:cNvPr id="1039" name="Content Placeholder 1038">
            <a:extLst>
              <a:ext uri="{FF2B5EF4-FFF2-40B4-BE49-F238E27FC236}">
                <a16:creationId xmlns:a16="http://schemas.microsoft.com/office/drawing/2014/main" id="{4DAC8F94-3BBB-F47E-1A81-978A4997F259}"/>
              </a:ext>
            </a:extLst>
          </p:cNvPr>
          <p:cNvSpPr>
            <a:spLocks noGrp="1"/>
          </p:cNvSpPr>
          <p:nvPr>
            <p:ph idx="1"/>
          </p:nvPr>
        </p:nvSpPr>
        <p:spPr>
          <a:xfrm>
            <a:off x="852775" y="3048000"/>
            <a:ext cx="3328527" cy="3054687"/>
          </a:xfrm>
        </p:spPr>
        <p:txBody>
          <a:bodyPr>
            <a:normAutofit/>
          </a:bodyPr>
          <a:lstStyle/>
          <a:p>
            <a:pPr marL="0" indent="0" algn="ctr">
              <a:buNone/>
            </a:pPr>
            <a:r>
              <a:rPr lang="en-US" sz="3600" dirty="0">
                <a:latin typeface="Angsana New" panose="02020603050405020304" pitchFamily="18" charset="-34"/>
                <a:cs typeface="Angsana New" panose="02020603050405020304" pitchFamily="18" charset="-34"/>
              </a:rPr>
              <a:t>Presenter:  </a:t>
            </a:r>
          </a:p>
          <a:p>
            <a:pPr marL="0" indent="0" algn="ctr">
              <a:buNone/>
            </a:pPr>
            <a:r>
              <a:rPr lang="en-US" sz="3600" dirty="0">
                <a:latin typeface="Angsana New" panose="02020603050405020304" pitchFamily="18" charset="-34"/>
                <a:cs typeface="Angsana New" panose="02020603050405020304" pitchFamily="18" charset="-34"/>
              </a:rPr>
              <a:t>Ellen George, </a:t>
            </a:r>
          </a:p>
          <a:p>
            <a:pPr marL="0" indent="0" algn="ctr">
              <a:buNone/>
            </a:pPr>
            <a:r>
              <a:rPr lang="en-US" sz="3600" dirty="0">
                <a:latin typeface="Angsana New" panose="02020603050405020304" pitchFamily="18" charset="-34"/>
                <a:cs typeface="Angsana New" panose="02020603050405020304" pitchFamily="18" charset="-34"/>
              </a:rPr>
              <a:t>Director of Business Services</a:t>
            </a:r>
          </a:p>
        </p:txBody>
      </p:sp>
      <p:pic>
        <p:nvPicPr>
          <p:cNvPr id="1028" name="Picture 4" descr="10,520 Conflict Resolution Images, Stock Photos &amp; Vectors | Shutterstock">
            <a:extLst>
              <a:ext uri="{FF2B5EF4-FFF2-40B4-BE49-F238E27FC236}">
                <a16:creationId xmlns:a16="http://schemas.microsoft.com/office/drawing/2014/main" id="{D3152E18-3397-A185-6C0F-E2237D4374C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60457" y="2138158"/>
            <a:ext cx="3553238" cy="260389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1E53FE3B-FC4E-7240-D538-233309A364C1}"/>
              </a:ext>
            </a:extLst>
          </p:cNvPr>
          <p:cNvSpPr>
            <a:spLocks noGrp="1"/>
          </p:cNvSpPr>
          <p:nvPr>
            <p:ph type="sldNum" sz="quarter" idx="12"/>
          </p:nvPr>
        </p:nvSpPr>
        <p:spPr>
          <a:xfrm>
            <a:off x="6457950" y="6356350"/>
            <a:ext cx="2057400" cy="365125"/>
          </a:xfrm>
        </p:spPr>
        <p:txBody>
          <a:bodyPr vert="horz" lIns="91440" tIns="45720" rIns="91440" bIns="45720" rtlCol="0">
            <a:normAutofit/>
          </a:bodyPr>
          <a:lstStyle/>
          <a:p>
            <a:pPr>
              <a:spcAft>
                <a:spcPts val="600"/>
              </a:spcAft>
            </a:pPr>
            <a:fld id="{01B498DE-7188-46DB-92AD-679FE9C9FE06}" type="slidenum">
              <a:rPr lang="en-US" smtClean="0"/>
              <a:pPr>
                <a:spcAft>
                  <a:spcPts val="600"/>
                </a:spcAft>
              </a:pPr>
              <a:t>36</a:t>
            </a:fld>
            <a:endParaRPr lang="en-US"/>
          </a:p>
        </p:txBody>
      </p:sp>
    </p:spTree>
    <p:extLst>
      <p:ext uri="{BB962C8B-B14F-4D97-AF65-F5344CB8AC3E}">
        <p14:creationId xmlns:p14="http://schemas.microsoft.com/office/powerpoint/2010/main" val="1930495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E32D-7509-5991-84AC-EE84A080F7A4}"/>
              </a:ext>
            </a:extLst>
          </p:cNvPr>
          <p:cNvSpPr>
            <a:spLocks noGrp="1"/>
          </p:cNvSpPr>
          <p:nvPr>
            <p:ph type="title"/>
          </p:nvPr>
        </p:nvSpPr>
        <p:spPr/>
        <p:txBody>
          <a:bodyPr>
            <a:normAutofit/>
          </a:bodyPr>
          <a:lstStyle/>
          <a:p>
            <a:pPr algn="ctr"/>
            <a:r>
              <a:rPr lang="en-US" sz="3600" dirty="0">
                <a:latin typeface="Angsana New"/>
                <a:cs typeface="Calibri Light"/>
              </a:rPr>
              <a:t>Organizational Chart &amp; Problem Resolution</a:t>
            </a:r>
            <a:endParaRPr lang="en-US" sz="3600" dirty="0">
              <a:latin typeface="Angsana New"/>
              <a:cs typeface="Angsana New"/>
            </a:endParaRPr>
          </a:p>
        </p:txBody>
      </p:sp>
      <p:sp>
        <p:nvSpPr>
          <p:cNvPr id="3" name="Content Placeholder 2">
            <a:extLst>
              <a:ext uri="{FF2B5EF4-FFF2-40B4-BE49-F238E27FC236}">
                <a16:creationId xmlns:a16="http://schemas.microsoft.com/office/drawing/2014/main" id="{A7787375-5A5B-6139-495A-0776C4E49159}"/>
              </a:ext>
            </a:extLst>
          </p:cNvPr>
          <p:cNvSpPr>
            <a:spLocks noGrp="1"/>
          </p:cNvSpPr>
          <p:nvPr>
            <p:ph idx="1"/>
          </p:nvPr>
        </p:nvSpPr>
        <p:spPr>
          <a:xfrm>
            <a:off x="628650" y="1645828"/>
            <a:ext cx="7886700" cy="4531135"/>
          </a:xfrm>
        </p:spPr>
        <p:txBody>
          <a:bodyPr vert="horz" lIns="91440" tIns="45720" rIns="91440" bIns="45720" rtlCol="0" anchor="t">
            <a:normAutofit lnSpcReduction="10000"/>
          </a:bodyPr>
          <a:lstStyle/>
          <a:p>
            <a:pPr marL="0" indent="0">
              <a:buNone/>
            </a:pPr>
            <a:r>
              <a:rPr lang="en-US" sz="2400" b="1" dirty="0">
                <a:latin typeface="Angsana New"/>
                <a:cs typeface="Times New Roman"/>
              </a:rPr>
              <a:t>Organizational Chart</a:t>
            </a:r>
            <a:endParaRPr lang="en-US" sz="2400" dirty="0">
              <a:latin typeface="Angsana New"/>
              <a:cs typeface="Times New Roman"/>
            </a:endParaRPr>
          </a:p>
          <a:p>
            <a:pPr marL="0" indent="0">
              <a:buNone/>
            </a:pPr>
            <a:r>
              <a:rPr lang="en-US" sz="2400" dirty="0">
                <a:latin typeface="Angsana New"/>
                <a:cs typeface="Times New Roman"/>
              </a:rPr>
              <a:t>The Board of Directors retains the right to control, maintain, operate, and supervise the educational activities of the NRC. The Executive Director is designated as the Board’s agent with respect to all matters pertaining to Collaborative administration.</a:t>
            </a:r>
            <a:br>
              <a:rPr lang="en-US" dirty="0"/>
            </a:br>
            <a:endParaRPr lang="en-US" sz="2400" dirty="0">
              <a:latin typeface="Angsana New"/>
              <a:cs typeface="Times New Roman"/>
            </a:endParaRPr>
          </a:p>
          <a:p>
            <a:pPr marL="0" indent="0">
              <a:buNone/>
            </a:pPr>
            <a:r>
              <a:rPr lang="en-US" sz="2400" b="1" dirty="0">
                <a:latin typeface="Angsana New"/>
                <a:cs typeface="Times New Roman"/>
              </a:rPr>
              <a:t>Public Statements &amp; Communication</a:t>
            </a:r>
            <a:endParaRPr lang="en-US" sz="2400" dirty="0">
              <a:latin typeface="Angsana New"/>
              <a:cs typeface="Times New Roman"/>
            </a:endParaRPr>
          </a:p>
          <a:p>
            <a:pPr marL="0" indent="0">
              <a:buNone/>
            </a:pPr>
            <a:r>
              <a:rPr lang="en-US" sz="2400" dirty="0">
                <a:latin typeface="Angsana New"/>
                <a:cs typeface="Times New Roman"/>
              </a:rPr>
              <a:t>The Executive Director, or designee, has the sole responsibility for handling public statements to the media and speaking with reporters for local or national publications on issues pertaining to the Collaborative. The Executive Director must approve of all appearances by an employee as a representative of the Collaborative or professing to speak on behalf of the Collaborative. The Executive Director (or designee) must approve all press releases, advertising, online presence, curriculum, publications, brochures, and other collateral and give permission before material is disseminated.</a:t>
            </a:r>
            <a:endParaRPr lang="en-US" sz="2400" dirty="0">
              <a:latin typeface="Angsana New"/>
              <a:cs typeface="Angsana New"/>
            </a:endParaRPr>
          </a:p>
          <a:p>
            <a:pPr marL="0" indent="0">
              <a:buNone/>
            </a:pPr>
            <a:endParaRPr lang="en-US" sz="2400" dirty="0">
              <a:latin typeface="Angsana New"/>
              <a:cs typeface="Times New Roman"/>
            </a:endParaRPr>
          </a:p>
          <a:p>
            <a:pPr marL="0" indent="0">
              <a:buNone/>
            </a:pPr>
            <a:endParaRPr lang="en-US" dirty="0"/>
          </a:p>
        </p:txBody>
      </p:sp>
      <p:sp>
        <p:nvSpPr>
          <p:cNvPr id="4" name="Slide Number Placeholder 3">
            <a:extLst>
              <a:ext uri="{FF2B5EF4-FFF2-40B4-BE49-F238E27FC236}">
                <a16:creationId xmlns:a16="http://schemas.microsoft.com/office/drawing/2014/main" id="{21FB579E-B0BA-F1BA-6DB4-3675A1020D1F}"/>
              </a:ext>
            </a:extLst>
          </p:cNvPr>
          <p:cNvSpPr>
            <a:spLocks noGrp="1"/>
          </p:cNvSpPr>
          <p:nvPr>
            <p:ph type="sldNum" sz="quarter" idx="12"/>
          </p:nvPr>
        </p:nvSpPr>
        <p:spPr/>
        <p:txBody>
          <a:bodyPr/>
          <a:lstStyle/>
          <a:p>
            <a:fld id="{01B498DE-7188-46DB-92AD-679FE9C9FE06}" type="slidenum">
              <a:rPr lang="en-US" smtClean="0"/>
              <a:pPr/>
              <a:t>37</a:t>
            </a:fld>
            <a:endParaRPr lang="en-US"/>
          </a:p>
        </p:txBody>
      </p:sp>
    </p:spTree>
    <p:extLst>
      <p:ext uri="{BB962C8B-B14F-4D97-AF65-F5344CB8AC3E}">
        <p14:creationId xmlns:p14="http://schemas.microsoft.com/office/powerpoint/2010/main" val="33302036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06C72-1CF5-E5FD-FCC7-6D21E6883FBC}"/>
              </a:ext>
            </a:extLst>
          </p:cNvPr>
          <p:cNvSpPr>
            <a:spLocks noGrp="1"/>
          </p:cNvSpPr>
          <p:nvPr>
            <p:ph type="title"/>
          </p:nvPr>
        </p:nvSpPr>
        <p:spPr/>
        <p:txBody>
          <a:bodyPr>
            <a:normAutofit/>
          </a:bodyPr>
          <a:lstStyle/>
          <a:p>
            <a:pPr algn="ctr"/>
            <a:r>
              <a:rPr lang="en-US" sz="3600" dirty="0">
                <a:latin typeface="Angsana New"/>
                <a:cs typeface="Calibri Light"/>
              </a:rPr>
              <a:t>Organizational Chart &amp; Problem Resolution</a:t>
            </a:r>
            <a:endParaRPr lang="en-US" sz="3600" dirty="0"/>
          </a:p>
        </p:txBody>
      </p:sp>
      <p:sp>
        <p:nvSpPr>
          <p:cNvPr id="3" name="Content Placeholder 2">
            <a:extLst>
              <a:ext uri="{FF2B5EF4-FFF2-40B4-BE49-F238E27FC236}">
                <a16:creationId xmlns:a16="http://schemas.microsoft.com/office/drawing/2014/main" id="{845BE8FF-B818-3E26-2F1F-92A0593082C1}"/>
              </a:ext>
            </a:extLst>
          </p:cNvPr>
          <p:cNvSpPr>
            <a:spLocks noGrp="1"/>
          </p:cNvSpPr>
          <p:nvPr>
            <p:ph idx="1"/>
          </p:nvPr>
        </p:nvSpPr>
        <p:spPr/>
        <p:txBody>
          <a:bodyPr/>
          <a:lstStyle/>
          <a:p>
            <a:pPr>
              <a:buNone/>
            </a:pPr>
            <a:r>
              <a:rPr lang="en-US" sz="3200" b="1" dirty="0">
                <a:latin typeface="Angsana New" panose="02020603050405020304" pitchFamily="18" charset="-34"/>
                <a:cs typeface="Angsana New" panose="02020603050405020304" pitchFamily="18" charset="-34"/>
              </a:rPr>
              <a:t>Complaint Resolution Procedure</a:t>
            </a:r>
            <a:endParaRPr lang="en-US" sz="3200" dirty="0">
              <a:latin typeface="Angsana New" panose="02020603050405020304" pitchFamily="18" charset="-34"/>
              <a:cs typeface="Angsana New" panose="02020603050405020304" pitchFamily="18" charset="-34"/>
            </a:endParaRPr>
          </a:p>
          <a:p>
            <a:pPr>
              <a:buNone/>
            </a:pPr>
            <a:r>
              <a:rPr lang="en-US" sz="3200" dirty="0">
                <a:latin typeface="Angsana New" panose="02020603050405020304" pitchFamily="18" charset="-34"/>
                <a:cs typeface="Angsana New" panose="02020603050405020304" pitchFamily="18" charset="-34"/>
              </a:rPr>
              <a:t>A three-level procedure is used in cases where an employee has a complaint, progressing to a higher level if there is no resolution. </a:t>
            </a:r>
          </a:p>
          <a:p>
            <a:pPr lvl="1">
              <a:buFont typeface="Arial"/>
              <a:buChar char="•"/>
            </a:pPr>
            <a:r>
              <a:rPr lang="en-US" sz="2900" dirty="0">
                <a:latin typeface="Angsana New" panose="02020603050405020304" pitchFamily="18" charset="-34"/>
                <a:cs typeface="Angsana New" panose="02020603050405020304" pitchFamily="18" charset="-34"/>
              </a:rPr>
              <a:t>Level 1: Meet with direct supervisor concerning the complaint. </a:t>
            </a:r>
          </a:p>
          <a:p>
            <a:pPr lvl="1">
              <a:buFont typeface="Arial"/>
              <a:buChar char="•"/>
            </a:pPr>
            <a:r>
              <a:rPr lang="en-US" sz="2900" dirty="0">
                <a:latin typeface="Angsana New" panose="02020603050405020304" pitchFamily="18" charset="-34"/>
                <a:cs typeface="Angsana New" panose="02020603050405020304" pitchFamily="18" charset="-34"/>
              </a:rPr>
              <a:t>Level 2: Meet with the Assistant Executive Director, Marie Grable or designee. </a:t>
            </a:r>
          </a:p>
          <a:p>
            <a:pPr lvl="1">
              <a:buFont typeface="Arial"/>
              <a:buChar char="•"/>
            </a:pPr>
            <a:r>
              <a:rPr lang="en-US" sz="2900" dirty="0">
                <a:latin typeface="Angsana New" panose="02020603050405020304" pitchFamily="18" charset="-34"/>
                <a:cs typeface="Angsana New" panose="02020603050405020304" pitchFamily="18" charset="-34"/>
              </a:rPr>
              <a:t>Level 3: Meet with the Executive Director, Paul Tzovolos. </a:t>
            </a:r>
          </a:p>
          <a:p>
            <a:endParaRPr lang="en-US" dirty="0"/>
          </a:p>
        </p:txBody>
      </p:sp>
      <p:sp>
        <p:nvSpPr>
          <p:cNvPr id="4" name="Slide Number Placeholder 3">
            <a:extLst>
              <a:ext uri="{FF2B5EF4-FFF2-40B4-BE49-F238E27FC236}">
                <a16:creationId xmlns:a16="http://schemas.microsoft.com/office/drawing/2014/main" id="{826789BC-4893-B40C-B5FB-E00786D3E21B}"/>
              </a:ext>
            </a:extLst>
          </p:cNvPr>
          <p:cNvSpPr>
            <a:spLocks noGrp="1"/>
          </p:cNvSpPr>
          <p:nvPr>
            <p:ph type="sldNum" sz="quarter" idx="12"/>
          </p:nvPr>
        </p:nvSpPr>
        <p:spPr/>
        <p:txBody>
          <a:bodyPr/>
          <a:lstStyle/>
          <a:p>
            <a:fld id="{01B498DE-7188-46DB-92AD-679FE9C9FE06}" type="slidenum">
              <a:rPr lang="en-US" smtClean="0"/>
              <a:pPr/>
              <a:t>38</a:t>
            </a:fld>
            <a:endParaRPr lang="en-US"/>
          </a:p>
        </p:txBody>
      </p:sp>
    </p:spTree>
    <p:extLst>
      <p:ext uri="{BB962C8B-B14F-4D97-AF65-F5344CB8AC3E}">
        <p14:creationId xmlns:p14="http://schemas.microsoft.com/office/powerpoint/2010/main" val="34866108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30DED-AAC7-9E19-9792-F7A32D02E374}"/>
              </a:ext>
            </a:extLst>
          </p:cNvPr>
          <p:cNvSpPr>
            <a:spLocks noGrp="1"/>
          </p:cNvSpPr>
          <p:nvPr>
            <p:ph type="title"/>
          </p:nvPr>
        </p:nvSpPr>
        <p:spPr/>
        <p:txBody>
          <a:bodyPr>
            <a:normAutofit/>
          </a:bodyPr>
          <a:lstStyle/>
          <a:p>
            <a:r>
              <a:rPr lang="en-US" sz="3600" dirty="0">
                <a:latin typeface="Angsana New" panose="02020603050405020304" pitchFamily="18" charset="-34"/>
                <a:cs typeface="Angsana New" panose="02020603050405020304" pitchFamily="18" charset="-34"/>
              </a:rPr>
              <a:t>Hold for Ellen</a:t>
            </a:r>
          </a:p>
        </p:txBody>
      </p:sp>
      <p:sp>
        <p:nvSpPr>
          <p:cNvPr id="3" name="Content Placeholder 2">
            <a:extLst>
              <a:ext uri="{FF2B5EF4-FFF2-40B4-BE49-F238E27FC236}">
                <a16:creationId xmlns:a16="http://schemas.microsoft.com/office/drawing/2014/main" id="{C9CEF2FF-76BB-AE0E-7504-0240A524BE0F}"/>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61D7F8C2-9E4B-7963-D3E8-4C86C9783550}"/>
              </a:ext>
            </a:extLst>
          </p:cNvPr>
          <p:cNvSpPr>
            <a:spLocks noGrp="1"/>
          </p:cNvSpPr>
          <p:nvPr>
            <p:ph type="sldNum" sz="quarter" idx="12"/>
          </p:nvPr>
        </p:nvSpPr>
        <p:spPr/>
        <p:txBody>
          <a:bodyPr/>
          <a:lstStyle/>
          <a:p>
            <a:fld id="{01B498DE-7188-46DB-92AD-679FE9C9FE06}" type="slidenum">
              <a:rPr lang="en-US" smtClean="0"/>
              <a:pPr/>
              <a:t>39</a:t>
            </a:fld>
            <a:endParaRPr lang="en-US"/>
          </a:p>
        </p:txBody>
      </p:sp>
    </p:spTree>
    <p:extLst>
      <p:ext uri="{BB962C8B-B14F-4D97-AF65-F5344CB8AC3E}">
        <p14:creationId xmlns:p14="http://schemas.microsoft.com/office/powerpoint/2010/main" val="3306238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33596B-58E6-A77D-6C6B-533128D7AE6A}"/>
              </a:ext>
            </a:extLst>
          </p:cNvPr>
          <p:cNvSpPr>
            <a:spLocks noGrp="1"/>
          </p:cNvSpPr>
          <p:nvPr>
            <p:ph idx="1"/>
          </p:nvPr>
        </p:nvSpPr>
        <p:spPr/>
        <p:txBody>
          <a:bodyPr vert="horz" lIns="91440" tIns="45720" rIns="91440" bIns="45720" rtlCol="0" anchor="t">
            <a:normAutofit/>
          </a:bodyPr>
          <a:lstStyle/>
          <a:p>
            <a:endParaRPr lang="en-US" sz="2400" dirty="0">
              <a:latin typeface="Angsana New" panose="02020603050405020304" pitchFamily="18" charset="-34"/>
              <a:cs typeface="Angsana New" panose="02020603050405020304" pitchFamily="18" charset="-34"/>
            </a:endParaRPr>
          </a:p>
          <a:p>
            <a:pPr marL="0" indent="0" algn="ctr">
              <a:buNone/>
            </a:pPr>
            <a:r>
              <a:rPr lang="en-US" sz="3200" dirty="0">
                <a:latin typeface="Angsana New"/>
                <a:cs typeface="Angsana New"/>
              </a:rPr>
              <a:t>Non-Discrimination and Harassment</a:t>
            </a:r>
          </a:p>
          <a:p>
            <a:pPr marL="0" indent="0" algn="ctr">
              <a:buNone/>
            </a:pPr>
            <a:r>
              <a:rPr lang="en-US" sz="3200" dirty="0">
                <a:latin typeface="Angsana New"/>
                <a:cs typeface="Angsana New"/>
              </a:rPr>
              <a:t>Sexual Discrimination and Harassment</a:t>
            </a:r>
          </a:p>
          <a:p>
            <a:pPr marL="0" indent="0" algn="ctr">
              <a:buNone/>
            </a:pPr>
            <a:endParaRPr lang="en-US" sz="3200" dirty="0">
              <a:latin typeface="Angsana New" panose="02020603050405020304" pitchFamily="18" charset="-34"/>
              <a:cs typeface="Angsana New" panose="02020603050405020304" pitchFamily="18" charset="-34"/>
            </a:endParaRPr>
          </a:p>
          <a:p>
            <a:pPr marL="0" indent="0" algn="ctr">
              <a:buNone/>
            </a:pPr>
            <a:r>
              <a:rPr lang="en-US" sz="3200" dirty="0">
                <a:latin typeface="Angsana New"/>
                <a:cs typeface="Angsana New"/>
              </a:rPr>
              <a:t>Presenter: </a:t>
            </a:r>
          </a:p>
          <a:p>
            <a:pPr marL="0" indent="0" algn="ctr">
              <a:buNone/>
            </a:pPr>
            <a:r>
              <a:rPr lang="en-US" sz="3200" dirty="0">
                <a:latin typeface="Angsana New"/>
                <a:cs typeface="Angsana New"/>
              </a:rPr>
              <a:t>Marie Grable, Assistant Executive Director</a:t>
            </a:r>
          </a:p>
        </p:txBody>
      </p:sp>
      <p:sp>
        <p:nvSpPr>
          <p:cNvPr id="4" name="Slide Number Placeholder 3">
            <a:extLst>
              <a:ext uri="{FF2B5EF4-FFF2-40B4-BE49-F238E27FC236}">
                <a16:creationId xmlns:a16="http://schemas.microsoft.com/office/drawing/2014/main" id="{0EFC5CBA-1F93-B9F3-3DFA-D4449ECB67AC}"/>
              </a:ext>
            </a:extLst>
          </p:cNvPr>
          <p:cNvSpPr>
            <a:spLocks noGrp="1"/>
          </p:cNvSpPr>
          <p:nvPr>
            <p:ph type="sldNum" sz="quarter" idx="12"/>
          </p:nvPr>
        </p:nvSpPr>
        <p:spPr/>
        <p:txBody>
          <a:bodyPr/>
          <a:lstStyle/>
          <a:p>
            <a:fld id="{01B498DE-7188-46DB-92AD-679FE9C9FE06}" type="slidenum">
              <a:rPr lang="en-US" smtClean="0"/>
              <a:pPr/>
              <a:t>4</a:t>
            </a:fld>
            <a:endParaRPr lang="en-US"/>
          </a:p>
        </p:txBody>
      </p:sp>
      <p:pic>
        <p:nvPicPr>
          <p:cNvPr id="5" name="Picture 5" descr="Committed to Non-Discrimination">
            <a:extLst>
              <a:ext uri="{FF2B5EF4-FFF2-40B4-BE49-F238E27FC236}">
                <a16:creationId xmlns:a16="http://schemas.microsoft.com/office/drawing/2014/main" id="{2B7F2EE5-BAF1-B3AE-9565-97B80A1192EC}"/>
              </a:ext>
            </a:extLst>
          </p:cNvPr>
          <p:cNvPicPr>
            <a:picLocks noChangeAspect="1"/>
          </p:cNvPicPr>
          <p:nvPr/>
        </p:nvPicPr>
        <p:blipFill>
          <a:blip r:embed="rId2"/>
          <a:stretch>
            <a:fillRect/>
          </a:stretch>
        </p:blipFill>
        <p:spPr>
          <a:xfrm>
            <a:off x="3200400" y="521414"/>
            <a:ext cx="2743200" cy="1371600"/>
          </a:xfrm>
          <a:prstGeom prst="rect">
            <a:avLst/>
          </a:prstGeom>
        </p:spPr>
      </p:pic>
    </p:spTree>
    <p:extLst>
      <p:ext uri="{BB962C8B-B14F-4D97-AF65-F5344CB8AC3E}">
        <p14:creationId xmlns:p14="http://schemas.microsoft.com/office/powerpoint/2010/main" val="17289094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75F6-91CE-5442-62D7-CE7859E7C0FD}"/>
              </a:ext>
            </a:extLst>
          </p:cNvPr>
          <p:cNvSpPr>
            <a:spLocks noGrp="1"/>
          </p:cNvSpPr>
          <p:nvPr>
            <p:ph type="title"/>
          </p:nvPr>
        </p:nvSpPr>
        <p:spPr/>
        <p:txBody>
          <a:bodyPr/>
          <a:lstStyle/>
          <a:p>
            <a:r>
              <a:rPr lang="en-US" dirty="0">
                <a:latin typeface="Angsana New"/>
                <a:cs typeface="Calibri Light"/>
              </a:rPr>
              <a:t>Handbook of Personnel Policies &amp; Procedures…</a:t>
            </a:r>
            <a:endParaRPr lang="en-US" dirty="0"/>
          </a:p>
        </p:txBody>
      </p:sp>
      <p:sp>
        <p:nvSpPr>
          <p:cNvPr id="3" name="Content Placeholder 2">
            <a:extLst>
              <a:ext uri="{FF2B5EF4-FFF2-40B4-BE49-F238E27FC236}">
                <a16:creationId xmlns:a16="http://schemas.microsoft.com/office/drawing/2014/main" id="{6CBAF271-BB79-A8B8-CB64-FA4E1153AE25}"/>
              </a:ext>
            </a:extLst>
          </p:cNvPr>
          <p:cNvSpPr>
            <a:spLocks noGrp="1"/>
          </p:cNvSpPr>
          <p:nvPr>
            <p:ph idx="1"/>
          </p:nvPr>
        </p:nvSpPr>
        <p:spPr/>
        <p:txBody>
          <a:bodyPr>
            <a:normAutofit lnSpcReduction="10000"/>
          </a:bodyPr>
          <a:lstStyle/>
          <a:p>
            <a:pPr marL="0" indent="0" algn="ctr">
              <a:buNone/>
            </a:pPr>
            <a:r>
              <a:rPr lang="en-US" sz="3600" b="1" dirty="0">
                <a:latin typeface="Angsana New" panose="02020603050405020304" pitchFamily="18" charset="-34"/>
                <a:cs typeface="Angsana New" panose="02020603050405020304" pitchFamily="18" charset="-34"/>
              </a:rPr>
              <a:t>Highlights</a:t>
            </a:r>
          </a:p>
          <a:p>
            <a:pPr marL="0" indent="0" algn="ctr">
              <a:buNone/>
            </a:pPr>
            <a:r>
              <a:rPr lang="en-US" sz="2800" dirty="0">
                <a:latin typeface="Angsana New" panose="02020603050405020304" pitchFamily="18" charset="-34"/>
                <a:cs typeface="Angsana New" panose="02020603050405020304" pitchFamily="18" charset="-34"/>
              </a:rPr>
              <a:t>Legal Mandates Concerning Employment</a:t>
            </a:r>
          </a:p>
          <a:p>
            <a:pPr marL="0" indent="0" algn="ctr">
              <a:buNone/>
            </a:pPr>
            <a:r>
              <a:rPr lang="en-US" sz="2800" dirty="0">
                <a:latin typeface="Angsana New" panose="02020603050405020304" pitchFamily="18" charset="-34"/>
                <a:cs typeface="Angsana New" panose="02020603050405020304" pitchFamily="18" charset="-34"/>
              </a:rPr>
              <a:t>Payroll/Salary</a:t>
            </a:r>
          </a:p>
          <a:p>
            <a:pPr marL="0" indent="0" algn="ctr">
              <a:buNone/>
            </a:pPr>
            <a:r>
              <a:rPr lang="en-US" sz="2800" dirty="0">
                <a:latin typeface="Angsana New" panose="02020603050405020304" pitchFamily="18" charset="-34"/>
                <a:cs typeface="Angsana New" panose="02020603050405020304" pitchFamily="18" charset="-34"/>
              </a:rPr>
              <a:t>Employee Conduct</a:t>
            </a:r>
          </a:p>
          <a:p>
            <a:pPr marL="0" indent="0" algn="ctr">
              <a:buNone/>
            </a:pPr>
            <a:r>
              <a:rPr lang="en-US" sz="2800" dirty="0">
                <a:latin typeface="Angsana New" panose="02020603050405020304" pitchFamily="18" charset="-34"/>
                <a:cs typeface="Angsana New" panose="02020603050405020304" pitchFamily="18" charset="-34"/>
              </a:rPr>
              <a:t>Work Schedule</a:t>
            </a:r>
          </a:p>
          <a:p>
            <a:pPr marL="0" indent="0" algn="ctr">
              <a:buNone/>
            </a:pPr>
            <a:r>
              <a:rPr lang="en-US" sz="2800" dirty="0">
                <a:latin typeface="Angsana New" panose="02020603050405020304" pitchFamily="18" charset="-34"/>
                <a:cs typeface="Angsana New" panose="02020603050405020304" pitchFamily="18" charset="-34"/>
              </a:rPr>
              <a:t>Paid / Unpaid Leave</a:t>
            </a:r>
          </a:p>
          <a:p>
            <a:pPr marL="0" indent="0" algn="ctr">
              <a:buNone/>
            </a:pPr>
            <a:r>
              <a:rPr lang="en-US" sz="2800" dirty="0">
                <a:latin typeface="Angsana New" panose="02020603050405020304" pitchFamily="18" charset="-34"/>
                <a:cs typeface="Angsana New" panose="02020603050405020304" pitchFamily="18" charset="-34"/>
              </a:rPr>
              <a:t>Summary of Benefits</a:t>
            </a:r>
          </a:p>
          <a:p>
            <a:pPr marL="0" indent="0" algn="ctr">
              <a:buNone/>
            </a:pPr>
            <a:r>
              <a:rPr lang="en-US" sz="2800" dirty="0">
                <a:latin typeface="Angsana New" panose="02020603050405020304" pitchFamily="18" charset="-34"/>
                <a:cs typeface="Angsana New" panose="02020603050405020304" pitchFamily="18" charset="-34"/>
              </a:rPr>
              <a:t>Reimbursement / Expenses</a:t>
            </a:r>
          </a:p>
          <a:p>
            <a:pPr marL="0" indent="0" algn="ctr">
              <a:buNone/>
            </a:pPr>
            <a:r>
              <a:rPr lang="en-US" sz="2800" dirty="0">
                <a:latin typeface="Angsana New" panose="02020603050405020304" pitchFamily="18" charset="-34"/>
                <a:cs typeface="Angsana New" panose="02020603050405020304" pitchFamily="18" charset="-34"/>
              </a:rPr>
              <a:t>Separation of Service</a:t>
            </a:r>
          </a:p>
          <a:p>
            <a:pPr>
              <a:buFontTx/>
              <a:buChar char="-"/>
            </a:pPr>
            <a:endParaRPr lang="en-US" dirty="0">
              <a:latin typeface="Angsana New" panose="02020603050405020304" pitchFamily="18" charset="-34"/>
              <a:cs typeface="Angsana New" panose="02020603050405020304" pitchFamily="18" charset="-34"/>
            </a:endParaRPr>
          </a:p>
        </p:txBody>
      </p:sp>
      <p:sp>
        <p:nvSpPr>
          <p:cNvPr id="4" name="Slide Number Placeholder 3">
            <a:extLst>
              <a:ext uri="{FF2B5EF4-FFF2-40B4-BE49-F238E27FC236}">
                <a16:creationId xmlns:a16="http://schemas.microsoft.com/office/drawing/2014/main" id="{52B5D7DD-75B2-8212-89CC-92D3255C2687}"/>
              </a:ext>
            </a:extLst>
          </p:cNvPr>
          <p:cNvSpPr>
            <a:spLocks noGrp="1"/>
          </p:cNvSpPr>
          <p:nvPr>
            <p:ph type="sldNum" sz="quarter" idx="12"/>
          </p:nvPr>
        </p:nvSpPr>
        <p:spPr/>
        <p:txBody>
          <a:bodyPr/>
          <a:lstStyle/>
          <a:p>
            <a:fld id="{01B498DE-7188-46DB-92AD-679FE9C9FE06}" type="slidenum">
              <a:rPr lang="en-US" smtClean="0"/>
              <a:pPr/>
              <a:t>40</a:t>
            </a:fld>
            <a:endParaRPr lang="en-US"/>
          </a:p>
        </p:txBody>
      </p:sp>
    </p:spTree>
    <p:extLst>
      <p:ext uri="{BB962C8B-B14F-4D97-AF65-F5344CB8AC3E}">
        <p14:creationId xmlns:p14="http://schemas.microsoft.com/office/powerpoint/2010/main" val="3905886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75F6-91CE-5442-62D7-CE7859E7C0FD}"/>
              </a:ext>
            </a:extLst>
          </p:cNvPr>
          <p:cNvSpPr>
            <a:spLocks noGrp="1"/>
          </p:cNvSpPr>
          <p:nvPr>
            <p:ph type="title"/>
          </p:nvPr>
        </p:nvSpPr>
        <p:spPr/>
        <p:txBody>
          <a:bodyPr/>
          <a:lstStyle/>
          <a:p>
            <a:r>
              <a:rPr lang="en-US" dirty="0">
                <a:latin typeface="Angsana New"/>
                <a:cs typeface="Calibri Light"/>
              </a:rPr>
              <a:t>Handbook of Transportation Policies &amp; Procedures…</a:t>
            </a:r>
            <a:endParaRPr lang="en-US" dirty="0"/>
          </a:p>
        </p:txBody>
      </p:sp>
      <p:sp>
        <p:nvSpPr>
          <p:cNvPr id="3" name="Content Placeholder 2">
            <a:extLst>
              <a:ext uri="{FF2B5EF4-FFF2-40B4-BE49-F238E27FC236}">
                <a16:creationId xmlns:a16="http://schemas.microsoft.com/office/drawing/2014/main" id="{6CBAF271-BB79-A8B8-CB64-FA4E1153AE25}"/>
              </a:ext>
            </a:extLst>
          </p:cNvPr>
          <p:cNvSpPr>
            <a:spLocks noGrp="1"/>
          </p:cNvSpPr>
          <p:nvPr>
            <p:ph idx="1"/>
          </p:nvPr>
        </p:nvSpPr>
        <p:spPr/>
        <p:txBody>
          <a:bodyPr>
            <a:normAutofit/>
          </a:bodyPr>
          <a:lstStyle/>
          <a:p>
            <a:pPr marL="0" indent="0" algn="ctr">
              <a:buNone/>
            </a:pPr>
            <a:r>
              <a:rPr lang="en-US" sz="3600" b="1" dirty="0">
                <a:latin typeface="Angsana New" panose="02020603050405020304" pitchFamily="18" charset="-34"/>
                <a:cs typeface="Angsana New" panose="02020603050405020304" pitchFamily="18" charset="-34"/>
              </a:rPr>
              <a:t>Highlights</a:t>
            </a:r>
          </a:p>
          <a:p>
            <a:pPr marL="0" indent="0" algn="ctr">
              <a:buNone/>
            </a:pPr>
            <a:r>
              <a:rPr lang="en-US" sz="2800" dirty="0">
                <a:latin typeface="Angsana New" panose="02020603050405020304" pitchFamily="18" charset="-34"/>
                <a:cs typeface="Angsana New" panose="02020603050405020304" pitchFamily="18" charset="-34"/>
              </a:rPr>
              <a:t>General Information</a:t>
            </a:r>
          </a:p>
          <a:p>
            <a:pPr marL="0" indent="0" algn="ctr">
              <a:buNone/>
            </a:pPr>
            <a:r>
              <a:rPr lang="en-US" sz="2800" dirty="0">
                <a:latin typeface="Angsana New" panose="02020603050405020304" pitchFamily="18" charset="-34"/>
                <a:cs typeface="Angsana New" panose="02020603050405020304" pitchFamily="18" charset="-34"/>
              </a:rPr>
              <a:t>Substance Abuse Policy</a:t>
            </a:r>
          </a:p>
          <a:p>
            <a:pPr marL="0" indent="0" algn="ctr">
              <a:buNone/>
            </a:pPr>
            <a:r>
              <a:rPr lang="en-US" sz="2800" dirty="0">
                <a:latin typeface="Angsana New" panose="02020603050405020304" pitchFamily="18" charset="-34"/>
                <a:cs typeface="Angsana New" panose="02020603050405020304" pitchFamily="18" charset="-34"/>
              </a:rPr>
              <a:t>Responsibilities of the School Vehicle Driver / Monitor</a:t>
            </a:r>
          </a:p>
          <a:p>
            <a:pPr marL="0" indent="0" algn="ctr">
              <a:buNone/>
            </a:pPr>
            <a:r>
              <a:rPr lang="en-US" sz="2800" dirty="0">
                <a:latin typeface="Angsana New" panose="02020603050405020304" pitchFamily="18" charset="-34"/>
                <a:cs typeface="Angsana New" panose="02020603050405020304" pitchFamily="18" charset="-34"/>
              </a:rPr>
              <a:t>Daly Operations</a:t>
            </a:r>
          </a:p>
          <a:p>
            <a:pPr marL="0" indent="0" algn="ctr">
              <a:buNone/>
            </a:pPr>
            <a:r>
              <a:rPr lang="en-US" sz="2800" dirty="0">
                <a:latin typeface="Angsana New" panose="02020603050405020304" pitchFamily="18" charset="-34"/>
                <a:cs typeface="Angsana New" panose="02020603050405020304" pitchFamily="18" charset="-34"/>
              </a:rPr>
              <a:t>School Closings / Delays / Early Dismissals</a:t>
            </a:r>
          </a:p>
          <a:p>
            <a:pPr>
              <a:buFontTx/>
              <a:buChar char="-"/>
            </a:pPr>
            <a:endParaRPr lang="en-US" dirty="0">
              <a:latin typeface="Angsana New" panose="02020603050405020304" pitchFamily="18" charset="-34"/>
              <a:cs typeface="Angsana New" panose="02020603050405020304" pitchFamily="18" charset="-34"/>
            </a:endParaRPr>
          </a:p>
        </p:txBody>
      </p:sp>
      <p:sp>
        <p:nvSpPr>
          <p:cNvPr id="4" name="Slide Number Placeholder 3">
            <a:extLst>
              <a:ext uri="{FF2B5EF4-FFF2-40B4-BE49-F238E27FC236}">
                <a16:creationId xmlns:a16="http://schemas.microsoft.com/office/drawing/2014/main" id="{52B5D7DD-75B2-8212-89CC-92D3255C2687}"/>
              </a:ext>
            </a:extLst>
          </p:cNvPr>
          <p:cNvSpPr>
            <a:spLocks noGrp="1"/>
          </p:cNvSpPr>
          <p:nvPr>
            <p:ph type="sldNum" sz="quarter" idx="12"/>
          </p:nvPr>
        </p:nvSpPr>
        <p:spPr/>
        <p:txBody>
          <a:bodyPr/>
          <a:lstStyle/>
          <a:p>
            <a:fld id="{01B498DE-7188-46DB-92AD-679FE9C9FE06}" type="slidenum">
              <a:rPr lang="en-US" smtClean="0"/>
              <a:pPr/>
              <a:t>41</a:t>
            </a:fld>
            <a:endParaRPr lang="en-US"/>
          </a:p>
        </p:txBody>
      </p:sp>
    </p:spTree>
    <p:extLst>
      <p:ext uri="{BB962C8B-B14F-4D97-AF65-F5344CB8AC3E}">
        <p14:creationId xmlns:p14="http://schemas.microsoft.com/office/powerpoint/2010/main" val="484838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75F6-91CE-5442-62D7-CE7859E7C0FD}"/>
              </a:ext>
            </a:extLst>
          </p:cNvPr>
          <p:cNvSpPr>
            <a:spLocks noGrp="1"/>
          </p:cNvSpPr>
          <p:nvPr>
            <p:ph type="title"/>
          </p:nvPr>
        </p:nvSpPr>
        <p:spPr/>
        <p:txBody>
          <a:bodyPr/>
          <a:lstStyle/>
          <a:p>
            <a:r>
              <a:rPr lang="en-US" dirty="0">
                <a:latin typeface="Angsana New"/>
                <a:cs typeface="Calibri Light"/>
              </a:rPr>
              <a:t>Conflict of Interest Law for Municipal Employees …</a:t>
            </a:r>
            <a:endParaRPr lang="en-US" dirty="0"/>
          </a:p>
        </p:txBody>
      </p:sp>
      <p:sp>
        <p:nvSpPr>
          <p:cNvPr id="3" name="Content Placeholder 2">
            <a:extLst>
              <a:ext uri="{FF2B5EF4-FFF2-40B4-BE49-F238E27FC236}">
                <a16:creationId xmlns:a16="http://schemas.microsoft.com/office/drawing/2014/main" id="{6CBAF271-BB79-A8B8-CB64-FA4E1153AE25}"/>
              </a:ext>
            </a:extLst>
          </p:cNvPr>
          <p:cNvSpPr>
            <a:spLocks noGrp="1"/>
          </p:cNvSpPr>
          <p:nvPr>
            <p:ph idx="1"/>
          </p:nvPr>
        </p:nvSpPr>
        <p:spPr/>
        <p:txBody>
          <a:bodyPr>
            <a:normAutofit/>
          </a:bodyPr>
          <a:lstStyle/>
          <a:p>
            <a:pPr marL="0" indent="0" algn="ctr">
              <a:buNone/>
            </a:pPr>
            <a:r>
              <a:rPr lang="en-US" sz="2400" dirty="0">
                <a:latin typeface="Angsana New" panose="02020603050405020304" pitchFamily="18" charset="-34"/>
                <a:cs typeface="Angsana New" panose="02020603050405020304" pitchFamily="18" charset="-34"/>
              </a:rPr>
              <a:t>Please review summary and certify that you have read and understood all components of the </a:t>
            </a:r>
            <a:r>
              <a:rPr lang="en-US" sz="2400" b="1" dirty="0">
                <a:latin typeface="Angsana New" panose="02020603050405020304" pitchFamily="18" charset="-34"/>
                <a:cs typeface="Angsana New" panose="02020603050405020304" pitchFamily="18" charset="-34"/>
              </a:rPr>
              <a:t>Summary of Conflict of Interest Law for Municipal Employees</a:t>
            </a:r>
          </a:p>
          <a:p>
            <a:pPr>
              <a:buFontTx/>
              <a:buChar char="-"/>
            </a:pPr>
            <a:endParaRPr lang="en-US" dirty="0">
              <a:latin typeface="Angsana New" panose="02020603050405020304" pitchFamily="18" charset="-34"/>
              <a:cs typeface="Angsana New" panose="02020603050405020304" pitchFamily="18" charset="-34"/>
            </a:endParaRPr>
          </a:p>
          <a:p>
            <a:pPr>
              <a:buFontTx/>
              <a:buChar char="-"/>
            </a:pPr>
            <a:endParaRPr lang="en-US" dirty="0">
              <a:latin typeface="Angsana New" panose="02020603050405020304" pitchFamily="18" charset="-34"/>
              <a:cs typeface="Angsana New" panose="02020603050405020304" pitchFamily="18" charset="-34"/>
            </a:endParaRPr>
          </a:p>
        </p:txBody>
      </p:sp>
      <p:sp>
        <p:nvSpPr>
          <p:cNvPr id="4" name="Slide Number Placeholder 3">
            <a:extLst>
              <a:ext uri="{FF2B5EF4-FFF2-40B4-BE49-F238E27FC236}">
                <a16:creationId xmlns:a16="http://schemas.microsoft.com/office/drawing/2014/main" id="{52B5D7DD-75B2-8212-89CC-92D3255C2687}"/>
              </a:ext>
            </a:extLst>
          </p:cNvPr>
          <p:cNvSpPr>
            <a:spLocks noGrp="1"/>
          </p:cNvSpPr>
          <p:nvPr>
            <p:ph type="sldNum" sz="quarter" idx="12"/>
          </p:nvPr>
        </p:nvSpPr>
        <p:spPr/>
        <p:txBody>
          <a:bodyPr/>
          <a:lstStyle/>
          <a:p>
            <a:fld id="{01B498DE-7188-46DB-92AD-679FE9C9FE06}" type="slidenum">
              <a:rPr lang="en-US" smtClean="0"/>
              <a:pPr/>
              <a:t>42</a:t>
            </a:fld>
            <a:endParaRPr lang="en-US"/>
          </a:p>
        </p:txBody>
      </p:sp>
      <p:graphicFrame>
        <p:nvGraphicFramePr>
          <p:cNvPr id="5" name="Table 5">
            <a:extLst>
              <a:ext uri="{FF2B5EF4-FFF2-40B4-BE49-F238E27FC236}">
                <a16:creationId xmlns:a16="http://schemas.microsoft.com/office/drawing/2014/main" id="{D5DB8FE5-50DF-73AE-66CE-EC019C7BD390}"/>
              </a:ext>
            </a:extLst>
          </p:cNvPr>
          <p:cNvGraphicFramePr>
            <a:graphicFrameLocks noGrp="1"/>
          </p:cNvGraphicFramePr>
          <p:nvPr>
            <p:extLst>
              <p:ext uri="{D42A27DB-BD31-4B8C-83A1-F6EECF244321}">
                <p14:modId xmlns:p14="http://schemas.microsoft.com/office/powerpoint/2010/main" val="640396359"/>
              </p:ext>
            </p:extLst>
          </p:nvPr>
        </p:nvGraphicFramePr>
        <p:xfrm>
          <a:off x="1390650" y="2971800"/>
          <a:ext cx="6096000" cy="22860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18828060"/>
                    </a:ext>
                  </a:extLst>
                </a:gridCol>
                <a:gridCol w="3048000">
                  <a:extLst>
                    <a:ext uri="{9D8B030D-6E8A-4147-A177-3AD203B41FA5}">
                      <a16:colId xmlns:a16="http://schemas.microsoft.com/office/drawing/2014/main" val="4023788402"/>
                    </a:ext>
                  </a:extLst>
                </a:gridCol>
              </a:tblGrid>
              <a:tr h="370840">
                <a:tc>
                  <a:txBody>
                    <a:bodyPr/>
                    <a:lstStyle/>
                    <a:p>
                      <a:r>
                        <a:rPr lang="en-US" sz="2400" b="0" dirty="0">
                          <a:solidFill>
                            <a:schemeClr val="tx1"/>
                          </a:solidFill>
                          <a:latin typeface="Angsana New" panose="02020603050405020304" pitchFamily="18" charset="-34"/>
                          <a:cs typeface="Angsana New" panose="02020603050405020304" pitchFamily="18" charset="-34"/>
                        </a:rPr>
                        <a:t>First and Last Name</a:t>
                      </a:r>
                    </a:p>
                  </a:txBody>
                  <a:tcPr>
                    <a:solidFill>
                      <a:schemeClr val="accent1">
                        <a:lumMod val="20000"/>
                        <a:lumOff val="80000"/>
                      </a:schemeClr>
                    </a:solidFill>
                  </a:tcPr>
                </a:tc>
                <a:tc>
                  <a:txBody>
                    <a:bodyPr/>
                    <a:lstStyle/>
                    <a:p>
                      <a:endParaRPr lang="en-US" dirty="0"/>
                    </a:p>
                  </a:txBody>
                  <a:tcPr>
                    <a:solidFill>
                      <a:schemeClr val="accent1">
                        <a:lumMod val="20000"/>
                        <a:lumOff val="80000"/>
                      </a:schemeClr>
                    </a:solidFill>
                  </a:tcPr>
                </a:tc>
                <a:extLst>
                  <a:ext uri="{0D108BD9-81ED-4DB2-BD59-A6C34878D82A}">
                    <a16:rowId xmlns:a16="http://schemas.microsoft.com/office/drawing/2014/main" val="3302507976"/>
                  </a:ext>
                </a:extLst>
              </a:tr>
              <a:tr h="370840">
                <a:tc>
                  <a:txBody>
                    <a:bodyPr/>
                    <a:lstStyle/>
                    <a:p>
                      <a:r>
                        <a:rPr lang="en-US" sz="2400" dirty="0">
                          <a:solidFill>
                            <a:schemeClr val="tx1"/>
                          </a:solidFill>
                          <a:latin typeface="Angsana New" panose="02020603050405020304" pitchFamily="18" charset="-34"/>
                          <a:cs typeface="Angsana New" panose="02020603050405020304" pitchFamily="18" charset="-34"/>
                        </a:rPr>
                        <a:t>NRC Program</a:t>
                      </a:r>
                    </a:p>
                  </a:txBody>
                  <a:tcPr/>
                </a:tc>
                <a:tc>
                  <a:txBody>
                    <a:bodyPr/>
                    <a:lstStyle/>
                    <a:p>
                      <a:endParaRPr lang="en-US" dirty="0"/>
                    </a:p>
                  </a:txBody>
                  <a:tcPr/>
                </a:tc>
                <a:extLst>
                  <a:ext uri="{0D108BD9-81ED-4DB2-BD59-A6C34878D82A}">
                    <a16:rowId xmlns:a16="http://schemas.microsoft.com/office/drawing/2014/main" val="4098840602"/>
                  </a:ext>
                </a:extLst>
              </a:tr>
              <a:tr h="370840">
                <a:tc>
                  <a:txBody>
                    <a:bodyPr/>
                    <a:lstStyle/>
                    <a:p>
                      <a:r>
                        <a:rPr lang="en-US" sz="2400" dirty="0">
                          <a:solidFill>
                            <a:schemeClr val="tx1"/>
                          </a:solidFill>
                          <a:latin typeface="Angsana New" panose="02020603050405020304" pitchFamily="18" charset="-34"/>
                          <a:cs typeface="Angsana New" panose="02020603050405020304" pitchFamily="18" charset="-34"/>
                        </a:rPr>
                        <a:t>Position</a:t>
                      </a:r>
                    </a:p>
                  </a:txBody>
                  <a:tcPr/>
                </a:tc>
                <a:tc>
                  <a:txBody>
                    <a:bodyPr/>
                    <a:lstStyle/>
                    <a:p>
                      <a:endParaRPr lang="en-US" dirty="0"/>
                    </a:p>
                  </a:txBody>
                  <a:tcPr/>
                </a:tc>
                <a:extLst>
                  <a:ext uri="{0D108BD9-81ED-4DB2-BD59-A6C34878D82A}">
                    <a16:rowId xmlns:a16="http://schemas.microsoft.com/office/drawing/2014/main" val="727222704"/>
                  </a:ext>
                </a:extLst>
              </a:tr>
              <a:tr h="370840">
                <a:tc>
                  <a:txBody>
                    <a:bodyPr/>
                    <a:lstStyle/>
                    <a:p>
                      <a:r>
                        <a:rPr lang="en-US" sz="2400" dirty="0">
                          <a:solidFill>
                            <a:schemeClr val="tx1"/>
                          </a:solidFill>
                          <a:latin typeface="Angsana New" panose="02020603050405020304" pitchFamily="18" charset="-34"/>
                          <a:cs typeface="Angsana New" panose="02020603050405020304" pitchFamily="18" charset="-34"/>
                        </a:rPr>
                        <a:t>Date Completed</a:t>
                      </a:r>
                    </a:p>
                  </a:txBody>
                  <a:tcPr/>
                </a:tc>
                <a:tc>
                  <a:txBody>
                    <a:bodyPr/>
                    <a:lstStyle/>
                    <a:p>
                      <a:endParaRPr lang="en-US" dirty="0"/>
                    </a:p>
                  </a:txBody>
                  <a:tcPr/>
                </a:tc>
                <a:extLst>
                  <a:ext uri="{0D108BD9-81ED-4DB2-BD59-A6C34878D82A}">
                    <a16:rowId xmlns:a16="http://schemas.microsoft.com/office/drawing/2014/main" val="4089467841"/>
                  </a:ext>
                </a:extLst>
              </a:tr>
              <a:tr h="370840">
                <a:tc>
                  <a:txBody>
                    <a:bodyPr/>
                    <a:lstStyle/>
                    <a:p>
                      <a:r>
                        <a:rPr lang="en-US" sz="2400" dirty="0">
                          <a:solidFill>
                            <a:schemeClr val="tx1"/>
                          </a:solidFill>
                          <a:latin typeface="Angsana New" panose="02020603050405020304" pitchFamily="18" charset="-34"/>
                          <a:cs typeface="Angsana New" panose="02020603050405020304" pitchFamily="18" charset="-34"/>
                        </a:rPr>
                        <a:t>Signature</a:t>
                      </a:r>
                    </a:p>
                  </a:txBody>
                  <a:tcPr/>
                </a:tc>
                <a:tc>
                  <a:txBody>
                    <a:bodyPr/>
                    <a:lstStyle/>
                    <a:p>
                      <a:endParaRPr lang="en-US" dirty="0"/>
                    </a:p>
                  </a:txBody>
                  <a:tcPr/>
                </a:tc>
                <a:extLst>
                  <a:ext uri="{0D108BD9-81ED-4DB2-BD59-A6C34878D82A}">
                    <a16:rowId xmlns:a16="http://schemas.microsoft.com/office/drawing/2014/main" val="2545298550"/>
                  </a:ext>
                </a:extLst>
              </a:tr>
            </a:tbl>
          </a:graphicData>
        </a:graphic>
      </p:graphicFrame>
    </p:spTree>
    <p:extLst>
      <p:ext uri="{BB962C8B-B14F-4D97-AF65-F5344CB8AC3E}">
        <p14:creationId xmlns:p14="http://schemas.microsoft.com/office/powerpoint/2010/main" val="28850947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75F6-91CE-5442-62D7-CE7859E7C0FD}"/>
              </a:ext>
            </a:extLst>
          </p:cNvPr>
          <p:cNvSpPr>
            <a:spLocks noGrp="1"/>
          </p:cNvSpPr>
          <p:nvPr>
            <p:ph type="title"/>
          </p:nvPr>
        </p:nvSpPr>
        <p:spPr/>
        <p:txBody>
          <a:bodyPr/>
          <a:lstStyle/>
          <a:p>
            <a:r>
              <a:rPr lang="en-US" dirty="0">
                <a:latin typeface="Angsana New"/>
                <a:cs typeface="Calibri Light"/>
              </a:rPr>
              <a:t>NRC Technology Acceptable Use Policy…</a:t>
            </a:r>
            <a:endParaRPr lang="en-US" dirty="0"/>
          </a:p>
        </p:txBody>
      </p:sp>
      <p:sp>
        <p:nvSpPr>
          <p:cNvPr id="3" name="Content Placeholder 2">
            <a:extLst>
              <a:ext uri="{FF2B5EF4-FFF2-40B4-BE49-F238E27FC236}">
                <a16:creationId xmlns:a16="http://schemas.microsoft.com/office/drawing/2014/main" id="{6CBAF271-BB79-A8B8-CB64-FA4E1153AE25}"/>
              </a:ext>
            </a:extLst>
          </p:cNvPr>
          <p:cNvSpPr>
            <a:spLocks noGrp="1"/>
          </p:cNvSpPr>
          <p:nvPr>
            <p:ph idx="1"/>
          </p:nvPr>
        </p:nvSpPr>
        <p:spPr/>
        <p:txBody>
          <a:bodyPr>
            <a:normAutofit lnSpcReduction="10000"/>
          </a:bodyPr>
          <a:lstStyle/>
          <a:p>
            <a:pPr marL="0" indent="0" algn="ctr">
              <a:buNone/>
            </a:pPr>
            <a:r>
              <a:rPr lang="en-US" sz="3600" b="1" dirty="0">
                <a:latin typeface="Angsana New" panose="02020603050405020304" pitchFamily="18" charset="-34"/>
                <a:cs typeface="Angsana New" panose="02020603050405020304" pitchFamily="18" charset="-34"/>
              </a:rPr>
              <a:t>Highlights</a:t>
            </a:r>
          </a:p>
          <a:p>
            <a:pPr marL="0" indent="0" algn="ctr">
              <a:buNone/>
            </a:pPr>
            <a:r>
              <a:rPr lang="en-US" dirty="0">
                <a:latin typeface="Angsana New" panose="02020603050405020304" pitchFamily="18" charset="-34"/>
                <a:cs typeface="Angsana New" panose="02020603050405020304" pitchFamily="18" charset="-34"/>
              </a:rPr>
              <a:t>Expectation of Privacy</a:t>
            </a:r>
          </a:p>
          <a:p>
            <a:pPr marL="0" indent="0" algn="ctr">
              <a:buNone/>
            </a:pPr>
            <a:r>
              <a:rPr lang="en-US" dirty="0">
                <a:latin typeface="Angsana New" panose="02020603050405020304" pitchFamily="18" charset="-34"/>
                <a:cs typeface="Angsana New" panose="02020603050405020304" pitchFamily="18" charset="-34"/>
              </a:rPr>
              <a:t>User Responsibility</a:t>
            </a:r>
          </a:p>
          <a:p>
            <a:pPr marL="0" indent="0" algn="ctr">
              <a:buNone/>
            </a:pPr>
            <a:r>
              <a:rPr lang="en-US" dirty="0">
                <a:latin typeface="Angsana New" panose="02020603050405020304" pitchFamily="18" charset="-34"/>
                <a:cs typeface="Angsana New" panose="02020603050405020304" pitchFamily="18" charset="-34"/>
              </a:rPr>
              <a:t>Prohibited Uses of the Network</a:t>
            </a:r>
          </a:p>
          <a:p>
            <a:pPr marL="0" indent="0" algn="ctr">
              <a:buNone/>
            </a:pPr>
            <a:r>
              <a:rPr lang="en-US" dirty="0">
                <a:latin typeface="Angsana New" panose="02020603050405020304" pitchFamily="18" charset="-34"/>
                <a:cs typeface="Angsana New" panose="02020603050405020304" pitchFamily="18" charset="-34"/>
              </a:rPr>
              <a:t>Classroom-Based Computer Use</a:t>
            </a:r>
          </a:p>
          <a:p>
            <a:pPr marL="0" indent="0" algn="ctr">
              <a:buNone/>
            </a:pPr>
            <a:r>
              <a:rPr lang="en-US" dirty="0">
                <a:latin typeface="Angsana New" panose="02020603050405020304" pitchFamily="18" charset="-34"/>
                <a:cs typeface="Angsana New" panose="02020603050405020304" pitchFamily="18" charset="-34"/>
              </a:rPr>
              <a:t>Internet Safety and Children’s Internet Protection Act</a:t>
            </a:r>
          </a:p>
          <a:p>
            <a:pPr marL="0" indent="0" algn="ctr">
              <a:buNone/>
            </a:pPr>
            <a:r>
              <a:rPr lang="en-US" dirty="0">
                <a:latin typeface="Angsana New" panose="02020603050405020304" pitchFamily="18" charset="-34"/>
                <a:cs typeface="Angsana New" panose="02020603050405020304" pitchFamily="18" charset="-34"/>
              </a:rPr>
              <a:t>Disclaimer of Liability</a:t>
            </a:r>
          </a:p>
          <a:p>
            <a:pPr marL="0" indent="0" algn="ctr">
              <a:buNone/>
            </a:pPr>
            <a:endParaRPr lang="en-US" dirty="0">
              <a:latin typeface="Angsana New" panose="02020603050405020304" pitchFamily="18" charset="-34"/>
              <a:cs typeface="Angsana New" panose="02020603050405020304" pitchFamily="18" charset="-34"/>
            </a:endParaRPr>
          </a:p>
          <a:p>
            <a:pPr marL="0" indent="0" algn="ctr">
              <a:buNone/>
            </a:pPr>
            <a:r>
              <a:rPr lang="en-US" sz="3600" dirty="0">
                <a:latin typeface="Angsana New" panose="02020603050405020304" pitchFamily="18" charset="-34"/>
                <a:cs typeface="Angsana New" panose="02020603050405020304" pitchFamily="18" charset="-34"/>
              </a:rPr>
              <a:t>The use of the Network is a privilege, not a right, which </a:t>
            </a:r>
          </a:p>
          <a:p>
            <a:pPr marL="0" indent="0" algn="ctr">
              <a:buNone/>
            </a:pPr>
            <a:r>
              <a:rPr lang="en-US" sz="3600" dirty="0">
                <a:latin typeface="Angsana New" panose="02020603050405020304" pitchFamily="18" charset="-34"/>
                <a:cs typeface="Angsana New" panose="02020603050405020304" pitchFamily="18" charset="-34"/>
              </a:rPr>
              <a:t>may be revoked at any time</a:t>
            </a:r>
          </a:p>
        </p:txBody>
      </p:sp>
      <p:sp>
        <p:nvSpPr>
          <p:cNvPr id="4" name="Slide Number Placeholder 3">
            <a:extLst>
              <a:ext uri="{FF2B5EF4-FFF2-40B4-BE49-F238E27FC236}">
                <a16:creationId xmlns:a16="http://schemas.microsoft.com/office/drawing/2014/main" id="{52B5D7DD-75B2-8212-89CC-92D3255C2687}"/>
              </a:ext>
            </a:extLst>
          </p:cNvPr>
          <p:cNvSpPr>
            <a:spLocks noGrp="1"/>
          </p:cNvSpPr>
          <p:nvPr>
            <p:ph type="sldNum" sz="quarter" idx="12"/>
          </p:nvPr>
        </p:nvSpPr>
        <p:spPr/>
        <p:txBody>
          <a:bodyPr/>
          <a:lstStyle/>
          <a:p>
            <a:fld id="{01B498DE-7188-46DB-92AD-679FE9C9FE06}" type="slidenum">
              <a:rPr lang="en-US" smtClean="0"/>
              <a:pPr/>
              <a:t>43</a:t>
            </a:fld>
            <a:endParaRPr lang="en-US"/>
          </a:p>
        </p:txBody>
      </p:sp>
    </p:spTree>
    <p:extLst>
      <p:ext uri="{BB962C8B-B14F-4D97-AF65-F5344CB8AC3E}">
        <p14:creationId xmlns:p14="http://schemas.microsoft.com/office/powerpoint/2010/main" val="118845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824D6D-1D39-1A3D-2D15-313630302467}"/>
              </a:ext>
            </a:extLst>
          </p:cNvPr>
          <p:cNvSpPr>
            <a:spLocks noGrp="1"/>
          </p:cNvSpPr>
          <p:nvPr>
            <p:ph type="sldNum" sz="quarter" idx="12"/>
          </p:nvPr>
        </p:nvSpPr>
        <p:spPr/>
        <p:txBody>
          <a:bodyPr/>
          <a:lstStyle/>
          <a:p>
            <a:fld id="{01B498DE-7188-46DB-92AD-679FE9C9FE06}" type="slidenum">
              <a:rPr lang="en-US" smtClean="0"/>
              <a:pPr/>
              <a:t>44</a:t>
            </a:fld>
            <a:endParaRPr lang="en-US"/>
          </a:p>
        </p:txBody>
      </p:sp>
      <p:pic>
        <p:nvPicPr>
          <p:cNvPr id="1028" name="Picture 4">
            <a:extLst>
              <a:ext uri="{FF2B5EF4-FFF2-40B4-BE49-F238E27FC236}">
                <a16:creationId xmlns:a16="http://schemas.microsoft.com/office/drawing/2014/main" id="{3F5C4FCC-978A-095F-F985-464DD1F55B6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76600" y="457200"/>
            <a:ext cx="2895600" cy="270914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8302B82-11BF-D4F9-D7C5-0030E42E9214}"/>
              </a:ext>
            </a:extLst>
          </p:cNvPr>
          <p:cNvSpPr txBox="1"/>
          <p:nvPr/>
        </p:nvSpPr>
        <p:spPr>
          <a:xfrm>
            <a:off x="914400" y="3612933"/>
            <a:ext cx="7600950" cy="3108543"/>
          </a:xfrm>
          <a:prstGeom prst="rect">
            <a:avLst/>
          </a:prstGeom>
          <a:noFill/>
        </p:spPr>
        <p:txBody>
          <a:bodyPr wrap="square">
            <a:spAutoFit/>
          </a:bodyPr>
          <a:lstStyle/>
          <a:p>
            <a:pPr marR="15875" algn="ctr" rtl="0">
              <a:spcBef>
                <a:spcPts val="0"/>
              </a:spcBef>
              <a:spcAft>
                <a:spcPts val="0"/>
              </a:spcAft>
            </a:pPr>
            <a:r>
              <a:rPr lang="en-US" sz="3200" b="1" i="0" u="none" strike="noStrike" dirty="0">
                <a:solidFill>
                  <a:srgbClr val="000000"/>
                </a:solidFill>
                <a:effectLst/>
                <a:latin typeface="Angsana New" panose="02020603050405020304" pitchFamily="18" charset="-34"/>
                <a:cs typeface="Angsana New" panose="02020603050405020304" pitchFamily="18" charset="-34"/>
              </a:rPr>
              <a:t>Please Remember to Sign the</a:t>
            </a:r>
          </a:p>
          <a:p>
            <a:pPr marR="15875" algn="ctr" rtl="0">
              <a:spcBef>
                <a:spcPts val="0"/>
              </a:spcBef>
              <a:spcAft>
                <a:spcPts val="0"/>
              </a:spcAft>
            </a:pPr>
            <a:r>
              <a:rPr lang="en-US" sz="3200" b="1" i="0" u="none" strike="noStrike" dirty="0">
                <a:solidFill>
                  <a:srgbClr val="000000"/>
                </a:solidFill>
                <a:effectLst/>
                <a:latin typeface="Angsana New" panose="02020603050405020304" pitchFamily="18" charset="-34"/>
                <a:cs typeface="Angsana New" panose="02020603050405020304" pitchFamily="18" charset="-34"/>
              </a:rPr>
              <a:t>Annual Training Verification Signature Page</a:t>
            </a:r>
            <a:endParaRPr lang="en-US" sz="3200" b="0" dirty="0">
              <a:effectLst/>
              <a:latin typeface="Angsana New" panose="02020603050405020304" pitchFamily="18" charset="-34"/>
              <a:cs typeface="Angsana New" panose="02020603050405020304" pitchFamily="18" charset="-34"/>
            </a:endParaRPr>
          </a:p>
          <a:p>
            <a:pPr marR="15875" algn="ctr" rtl="0">
              <a:spcBef>
                <a:spcPts val="0"/>
              </a:spcBef>
              <a:spcAft>
                <a:spcPts val="0"/>
              </a:spcAft>
            </a:pPr>
            <a:r>
              <a:rPr lang="en-US" sz="3200" b="1" i="0" u="none" strike="noStrike" dirty="0">
                <a:solidFill>
                  <a:srgbClr val="000000"/>
                </a:solidFill>
                <a:effectLst/>
                <a:latin typeface="Angsana New" panose="02020603050405020304" pitchFamily="18" charset="-34"/>
                <a:cs typeface="Angsana New" panose="02020603050405020304" pitchFamily="18" charset="-34"/>
              </a:rPr>
              <a:t> FY2023</a:t>
            </a:r>
          </a:p>
          <a:p>
            <a:pPr marR="15875" algn="ctr" rtl="0">
              <a:spcBef>
                <a:spcPts val="0"/>
              </a:spcBef>
              <a:spcAft>
                <a:spcPts val="0"/>
              </a:spcAft>
            </a:pPr>
            <a:endParaRPr lang="en-US" sz="3200" b="1" dirty="0">
              <a:solidFill>
                <a:srgbClr val="000000"/>
              </a:solidFill>
              <a:latin typeface="Angsana New" panose="02020603050405020304" pitchFamily="18" charset="-34"/>
              <a:cs typeface="Angsana New" panose="02020603050405020304" pitchFamily="18" charset="-34"/>
            </a:endParaRPr>
          </a:p>
          <a:p>
            <a:pPr marR="15875" algn="ctr" rtl="0">
              <a:spcBef>
                <a:spcPts val="0"/>
              </a:spcBef>
              <a:spcAft>
                <a:spcPts val="0"/>
              </a:spcAft>
            </a:pPr>
            <a:r>
              <a:rPr lang="en-US" sz="3200" b="1" dirty="0">
                <a:solidFill>
                  <a:srgbClr val="000000"/>
                </a:solidFill>
                <a:effectLst/>
                <a:latin typeface="Bookman Old Style" panose="02050604050505020204" pitchFamily="18" charset="0"/>
                <a:cs typeface="Angsana New" panose="02020603050405020304" pitchFamily="18" charset="-34"/>
              </a:rPr>
              <a:t>Have a Great Year</a:t>
            </a:r>
            <a:endParaRPr lang="en-US" sz="3200" b="0" dirty="0">
              <a:effectLst/>
              <a:latin typeface="Bookman Old Style" panose="02050604050505020204" pitchFamily="18" charset="0"/>
              <a:cs typeface="Angsana New" panose="02020603050405020304" pitchFamily="18" charset="-34"/>
            </a:endParaRPr>
          </a:p>
          <a:p>
            <a:br>
              <a:rPr lang="en-US" dirty="0"/>
            </a:br>
            <a:endParaRPr lang="en-US" dirty="0"/>
          </a:p>
        </p:txBody>
      </p:sp>
    </p:spTree>
    <p:extLst>
      <p:ext uri="{BB962C8B-B14F-4D97-AF65-F5344CB8AC3E}">
        <p14:creationId xmlns:p14="http://schemas.microsoft.com/office/powerpoint/2010/main" val="3115868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B21A3-4405-8E82-2C9E-DA074FFA6C8F}"/>
              </a:ext>
            </a:extLst>
          </p:cNvPr>
          <p:cNvSpPr>
            <a:spLocks noGrp="1"/>
          </p:cNvSpPr>
          <p:nvPr>
            <p:ph type="title"/>
          </p:nvPr>
        </p:nvSpPr>
        <p:spPr>
          <a:xfrm>
            <a:off x="628650" y="365127"/>
            <a:ext cx="7886700" cy="1078714"/>
          </a:xfrm>
        </p:spPr>
        <p:txBody>
          <a:bodyPr/>
          <a:lstStyle/>
          <a:p>
            <a:pPr algn="ctr"/>
            <a:r>
              <a:rPr lang="en-US" sz="3600" dirty="0">
                <a:latin typeface="Angsana New" panose="02020603050405020304" pitchFamily="18" charset="-34"/>
                <a:cs typeface="Angsana New" panose="02020603050405020304" pitchFamily="18" charset="-34"/>
              </a:rPr>
              <a:t>Non-Discrimination and Harassment</a:t>
            </a:r>
            <a:endParaRPr lang="en-US" dirty="0"/>
          </a:p>
        </p:txBody>
      </p:sp>
      <p:sp>
        <p:nvSpPr>
          <p:cNvPr id="3" name="Slide Number Placeholder 2">
            <a:extLst>
              <a:ext uri="{FF2B5EF4-FFF2-40B4-BE49-F238E27FC236}">
                <a16:creationId xmlns:a16="http://schemas.microsoft.com/office/drawing/2014/main" id="{82895947-C720-9C20-285B-70BC5959DD65}"/>
              </a:ext>
            </a:extLst>
          </p:cNvPr>
          <p:cNvSpPr>
            <a:spLocks noGrp="1"/>
          </p:cNvSpPr>
          <p:nvPr>
            <p:ph type="sldNum" sz="quarter" idx="12"/>
          </p:nvPr>
        </p:nvSpPr>
        <p:spPr/>
        <p:txBody>
          <a:bodyPr/>
          <a:lstStyle/>
          <a:p>
            <a:fld id="{BC5A83CC-9096-40E1-8DE9-8A43ACF7E90F}" type="slidenum">
              <a:rPr lang="en-US" smtClean="0"/>
              <a:pPr/>
              <a:t>5</a:t>
            </a:fld>
            <a:endParaRPr lang="en-US"/>
          </a:p>
        </p:txBody>
      </p:sp>
      <p:sp>
        <p:nvSpPr>
          <p:cNvPr id="5" name="TextBox 4">
            <a:extLst>
              <a:ext uri="{FF2B5EF4-FFF2-40B4-BE49-F238E27FC236}">
                <a16:creationId xmlns:a16="http://schemas.microsoft.com/office/drawing/2014/main" id="{5D6A825B-CE92-E4C8-0D5F-4B89D2D7650E}"/>
              </a:ext>
            </a:extLst>
          </p:cNvPr>
          <p:cNvSpPr txBox="1"/>
          <p:nvPr/>
        </p:nvSpPr>
        <p:spPr>
          <a:xfrm>
            <a:off x="457200" y="1443841"/>
            <a:ext cx="8305800" cy="4247317"/>
          </a:xfrm>
          <a:prstGeom prst="rect">
            <a:avLst/>
          </a:prstGeom>
          <a:noFill/>
        </p:spPr>
        <p:txBody>
          <a:bodyPr wrap="square">
            <a:spAutoFit/>
          </a:bodyPr>
          <a:lstStyle/>
          <a:p>
            <a:r>
              <a:rPr lang="en-US" sz="1800" b="1" i="0" u="sng" dirty="0">
                <a:solidFill>
                  <a:srgbClr val="000000"/>
                </a:solidFill>
                <a:effectLst/>
                <a:latin typeface="Times New Roman" panose="02020603050405020304" pitchFamily="18" charset="0"/>
              </a:rPr>
              <a:t>Discrimination</a:t>
            </a:r>
            <a:r>
              <a:rPr lang="en-US" sz="1800" b="0" i="0" u="none" strike="noStrike" dirty="0">
                <a:solidFill>
                  <a:srgbClr val="000000"/>
                </a:solidFill>
                <a:effectLst/>
                <a:latin typeface="Times New Roman" panose="02020603050405020304" pitchFamily="18" charset="0"/>
              </a:rPr>
              <a:t> </a:t>
            </a:r>
          </a:p>
          <a:p>
            <a:r>
              <a:rPr lang="en-US" sz="1800" b="0" i="0" u="none" strike="noStrike" dirty="0">
                <a:solidFill>
                  <a:srgbClr val="000000"/>
                </a:solidFill>
                <a:effectLst/>
                <a:latin typeface="Times New Roman" panose="02020603050405020304" pitchFamily="18" charset="0"/>
              </a:rPr>
              <a:t>includes conduct that excludes a person from participation in, denies an individual the benefits of, or otherwise subjects an individual to different treatment on the basis of race, color, national origin, religion, sex, disability, age, sexual orientation, military service, gender identity or expression, pregnancy and pregnancy-related medical conditions, or any other classification protected by law.  For students, it includes different treatment on the basis of homelessness and limited English-speaking ability.  Harassing conduct involving these bases can be a form of discrimination.</a:t>
            </a:r>
          </a:p>
          <a:p>
            <a:endParaRPr lang="en-US" dirty="0">
              <a:solidFill>
                <a:srgbClr val="000000"/>
              </a:solidFill>
              <a:latin typeface="Times New Roman" panose="02020603050405020304" pitchFamily="18" charset="0"/>
            </a:endParaRPr>
          </a:p>
          <a:p>
            <a:r>
              <a:rPr lang="en-US" sz="1800" b="1" i="0" u="sng" dirty="0">
                <a:solidFill>
                  <a:srgbClr val="000000"/>
                </a:solidFill>
                <a:effectLst/>
                <a:latin typeface="Times New Roman" panose="02020603050405020304" pitchFamily="18" charset="0"/>
              </a:rPr>
              <a:t>Harassment</a:t>
            </a:r>
          </a:p>
          <a:p>
            <a:r>
              <a:rPr lang="en-US" sz="1800" b="0" i="0" u="none" strike="noStrike" dirty="0">
                <a:solidFill>
                  <a:srgbClr val="000000"/>
                </a:solidFill>
                <a:effectLst/>
                <a:latin typeface="Times New Roman" panose="02020603050405020304" pitchFamily="18" charset="0"/>
              </a:rPr>
              <a:t> defined as unwelcome conduct, whether verbal or physical, that is based on a person's race, color, national origin, disability, age, sex (under state law), sexual orientation, military service, gender identity or expression, pregnancy and pregnancy-related medical conditions.  For students, it includes unwelcome conduct on the basis of homelessness and limited English-speaking ability.</a:t>
            </a:r>
            <a:endParaRPr lang="en-US" dirty="0"/>
          </a:p>
        </p:txBody>
      </p:sp>
    </p:spTree>
    <p:extLst>
      <p:ext uri="{BB962C8B-B14F-4D97-AF65-F5344CB8AC3E}">
        <p14:creationId xmlns:p14="http://schemas.microsoft.com/office/powerpoint/2010/main" val="416147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4FDCB-CC0C-780E-5BC2-7FA10323EFA9}"/>
              </a:ext>
            </a:extLst>
          </p:cNvPr>
          <p:cNvSpPr>
            <a:spLocks noGrp="1"/>
          </p:cNvSpPr>
          <p:nvPr>
            <p:ph type="title"/>
          </p:nvPr>
        </p:nvSpPr>
        <p:spPr>
          <a:xfrm>
            <a:off x="628650" y="136524"/>
            <a:ext cx="7886700" cy="854077"/>
          </a:xfrm>
        </p:spPr>
        <p:txBody>
          <a:bodyPr>
            <a:normAutofit/>
          </a:bodyPr>
          <a:lstStyle/>
          <a:p>
            <a:pPr algn="ctr"/>
            <a:r>
              <a:rPr lang="en-US" sz="3600" dirty="0">
                <a:latin typeface="Angsana New" panose="02020603050405020304" pitchFamily="18" charset="-34"/>
                <a:cs typeface="Angsana New" panose="02020603050405020304" pitchFamily="18" charset="-34"/>
              </a:rPr>
              <a:t>Non-Discrimination and Harassment Complaint Procedure</a:t>
            </a:r>
            <a:endParaRPr lang="en-US" sz="3600" dirty="0"/>
          </a:p>
        </p:txBody>
      </p:sp>
      <p:sp>
        <p:nvSpPr>
          <p:cNvPr id="3" name="Slide Number Placeholder 2">
            <a:extLst>
              <a:ext uri="{FF2B5EF4-FFF2-40B4-BE49-F238E27FC236}">
                <a16:creationId xmlns:a16="http://schemas.microsoft.com/office/drawing/2014/main" id="{054C68E5-B55B-515E-58B7-0CC12215FF63}"/>
              </a:ext>
            </a:extLst>
          </p:cNvPr>
          <p:cNvSpPr>
            <a:spLocks noGrp="1"/>
          </p:cNvSpPr>
          <p:nvPr>
            <p:ph type="sldNum" sz="quarter" idx="12"/>
          </p:nvPr>
        </p:nvSpPr>
        <p:spPr/>
        <p:txBody>
          <a:bodyPr/>
          <a:lstStyle/>
          <a:p>
            <a:fld id="{BC5A83CC-9096-40E1-8DE9-8A43ACF7E90F}" type="slidenum">
              <a:rPr lang="en-US" smtClean="0"/>
              <a:pPr/>
              <a:t>6</a:t>
            </a:fld>
            <a:endParaRPr lang="en-US"/>
          </a:p>
        </p:txBody>
      </p:sp>
      <p:sp>
        <p:nvSpPr>
          <p:cNvPr id="5" name="TextBox 4">
            <a:extLst>
              <a:ext uri="{FF2B5EF4-FFF2-40B4-BE49-F238E27FC236}">
                <a16:creationId xmlns:a16="http://schemas.microsoft.com/office/drawing/2014/main" id="{F65BDE81-D613-4E90-7F57-73022962582F}"/>
              </a:ext>
            </a:extLst>
          </p:cNvPr>
          <p:cNvSpPr txBox="1"/>
          <p:nvPr/>
        </p:nvSpPr>
        <p:spPr>
          <a:xfrm>
            <a:off x="190500" y="1118286"/>
            <a:ext cx="8763000" cy="5616922"/>
          </a:xfrm>
          <a:prstGeom prst="rect">
            <a:avLst/>
          </a:prstGeom>
          <a:noFill/>
        </p:spPr>
        <p:txBody>
          <a:bodyPr wrap="square" lIns="91440" tIns="45720" rIns="91440" bIns="45720" anchor="t">
            <a:spAutoFit/>
          </a:bodyPr>
          <a:lstStyle/>
          <a:p>
            <a:pPr rtl="0">
              <a:spcBef>
                <a:spcPts val="0"/>
              </a:spcBef>
              <a:spcAft>
                <a:spcPts val="0"/>
              </a:spcAft>
            </a:pPr>
            <a:r>
              <a:rPr lang="en-US" sz="2400" b="1" i="0" u="sng" dirty="0">
                <a:solidFill>
                  <a:srgbClr val="000000"/>
                </a:solidFill>
                <a:effectLst/>
                <a:latin typeface="Angsana New"/>
                <a:cs typeface="Angsana New"/>
              </a:rPr>
              <a:t>NRC Employees will</a:t>
            </a:r>
            <a:r>
              <a:rPr lang="en-US" sz="2400" b="1" i="0" u="none" strike="noStrike" dirty="0">
                <a:solidFill>
                  <a:srgbClr val="000000"/>
                </a:solidFill>
                <a:effectLst/>
                <a:latin typeface="Angsana New"/>
                <a:cs typeface="Angsana New"/>
              </a:rPr>
              <a:t>:</a:t>
            </a:r>
            <a:endParaRPr lang="en-US" sz="2400" b="1" dirty="0">
              <a:effectLst/>
              <a:latin typeface="Angsana New"/>
              <a:cs typeface="Angsana New"/>
            </a:endParaRPr>
          </a:p>
          <a:p>
            <a:pPr rtl="0" fontAlgn="base">
              <a:spcBef>
                <a:spcPts val="0"/>
              </a:spcBef>
              <a:spcAft>
                <a:spcPts val="0"/>
              </a:spcAft>
            </a:pPr>
            <a:r>
              <a:rPr lang="en-US" sz="2400" b="0" i="0" u="none" strike="noStrike" dirty="0">
                <a:solidFill>
                  <a:srgbClr val="000000"/>
                </a:solidFill>
                <a:effectLst/>
                <a:latin typeface="Angsana New" panose="02020603050405020304" pitchFamily="18" charset="-34"/>
                <a:cs typeface="Angsana New" panose="02020603050405020304" pitchFamily="18" charset="-34"/>
              </a:rPr>
              <a:t>Report any instances of suspected discrimination and harassment to their building Principal, Program Coordinator, or the NRC Civil Rights Coordinator  </a:t>
            </a:r>
            <a:r>
              <a:rPr lang="en-US" sz="2400" b="1" i="0" u="none" strike="noStrike" dirty="0">
                <a:solidFill>
                  <a:srgbClr val="000000"/>
                </a:solidFill>
                <a:effectLst/>
                <a:latin typeface="Angsana New" panose="02020603050405020304" pitchFamily="18" charset="-34"/>
                <a:cs typeface="Angsana New" panose="02020603050405020304" pitchFamily="18" charset="-34"/>
              </a:rPr>
              <a:t>Marie Grable, Assistant Executive Director </a:t>
            </a:r>
            <a:r>
              <a:rPr lang="en-US" sz="2400" b="0" i="0" u="none" strike="noStrike" dirty="0">
                <a:solidFill>
                  <a:srgbClr val="000000"/>
                </a:solidFill>
                <a:effectLst/>
                <a:latin typeface="Angsana New" panose="02020603050405020304" pitchFamily="18" charset="-34"/>
                <a:cs typeface="Angsana New" panose="02020603050405020304" pitchFamily="18" charset="-34"/>
              </a:rPr>
              <a:t>(781-878-6056). You will be able to raise concerns and file formal complaints without fear of reprisal or retaliation. </a:t>
            </a:r>
          </a:p>
          <a:p>
            <a:pPr rtl="0">
              <a:spcBef>
                <a:spcPts val="0"/>
              </a:spcBef>
              <a:spcAft>
                <a:spcPts val="0"/>
              </a:spcAft>
            </a:pPr>
            <a:br>
              <a:rPr lang="en-US" sz="1100" b="0" dirty="0">
                <a:effectLst/>
                <a:latin typeface="Angsana New" panose="02020603050405020304" pitchFamily="18" charset="-34"/>
                <a:cs typeface="Angsana New" panose="02020603050405020304" pitchFamily="18" charset="-34"/>
              </a:rPr>
            </a:br>
            <a:r>
              <a:rPr lang="en-US" sz="2400" b="1" i="0" u="sng" dirty="0">
                <a:solidFill>
                  <a:srgbClr val="000000"/>
                </a:solidFill>
                <a:effectLst/>
                <a:latin typeface="Angsana New"/>
                <a:cs typeface="Angsana New"/>
              </a:rPr>
              <a:t>NRC Administrators will</a:t>
            </a:r>
            <a:r>
              <a:rPr lang="en-US" sz="2400" b="0" i="0" u="none" strike="noStrike" dirty="0">
                <a:solidFill>
                  <a:srgbClr val="000000"/>
                </a:solidFill>
                <a:effectLst/>
                <a:latin typeface="Angsana New"/>
                <a:cs typeface="Angsana New"/>
              </a:rPr>
              <a:t>:</a:t>
            </a:r>
            <a:endParaRPr lang="en-US" sz="2400" b="0" dirty="0">
              <a:effectLst/>
              <a:latin typeface="Angsana New"/>
              <a:cs typeface="Angsana New"/>
            </a:endParaRPr>
          </a:p>
          <a:p>
            <a:pPr rtl="0" fontAlgn="base">
              <a:spcBef>
                <a:spcPts val="0"/>
              </a:spcBef>
              <a:spcAft>
                <a:spcPts val="0"/>
              </a:spcAft>
            </a:pPr>
            <a:r>
              <a:rPr lang="en-US" sz="2400" b="0" i="0" u="none" strike="noStrike" dirty="0">
                <a:solidFill>
                  <a:srgbClr val="000000"/>
                </a:solidFill>
                <a:effectLst/>
                <a:latin typeface="Angsana New" panose="02020603050405020304" pitchFamily="18" charset="-34"/>
                <a:cs typeface="Angsana New" panose="02020603050405020304" pitchFamily="18" charset="-34"/>
              </a:rPr>
              <a:t>Promptly investigate all employee concerns and formal complaints following procedures outlined in the NRC Handbook of Personnel Policies &amp; Procedures.</a:t>
            </a:r>
          </a:p>
          <a:p>
            <a:pPr rtl="0">
              <a:spcBef>
                <a:spcPts val="0"/>
              </a:spcBef>
              <a:spcAft>
                <a:spcPts val="0"/>
              </a:spcAft>
            </a:pPr>
            <a:br>
              <a:rPr lang="en-US" sz="1200" b="0" dirty="0">
                <a:effectLst/>
                <a:latin typeface="Angsana New" panose="02020603050405020304" pitchFamily="18" charset="-34"/>
                <a:cs typeface="Angsana New" panose="02020603050405020304" pitchFamily="18" charset="-34"/>
              </a:rPr>
            </a:br>
            <a:r>
              <a:rPr lang="en-US" sz="2400" b="1" i="0" u="sng" dirty="0">
                <a:solidFill>
                  <a:srgbClr val="000000"/>
                </a:solidFill>
                <a:effectLst/>
                <a:latin typeface="Angsana New"/>
                <a:cs typeface="Angsana New"/>
              </a:rPr>
              <a:t>Questions/Concerns:</a:t>
            </a:r>
            <a:endParaRPr lang="en-US" sz="2400" b="1" dirty="0">
              <a:effectLst/>
              <a:latin typeface="Angsana New"/>
              <a:cs typeface="Angsana New"/>
            </a:endParaRPr>
          </a:p>
          <a:p>
            <a:pPr rtl="0" fontAlgn="base">
              <a:spcBef>
                <a:spcPts val="0"/>
              </a:spcBef>
              <a:spcAft>
                <a:spcPts val="0"/>
              </a:spcAft>
            </a:pPr>
            <a:r>
              <a:rPr lang="en-US" sz="2400" b="0" i="0" u="none" strike="noStrike" dirty="0">
                <a:solidFill>
                  <a:srgbClr val="000000"/>
                </a:solidFill>
                <a:effectLst/>
                <a:latin typeface="Angsana New" panose="02020603050405020304" pitchFamily="18" charset="-34"/>
                <a:cs typeface="Angsana New" panose="02020603050405020304" pitchFamily="18" charset="-34"/>
              </a:rPr>
              <a:t>Any employee with questions or concerns about discrimination or harassment in the workplace is encouraged to bring these issues to the attention of the Assistant Executive Director or his/her designee.  </a:t>
            </a:r>
          </a:p>
          <a:p>
            <a:pPr rtl="0" fontAlgn="base">
              <a:spcBef>
                <a:spcPts val="0"/>
              </a:spcBef>
              <a:spcAft>
                <a:spcPts val="0"/>
              </a:spcAft>
            </a:pPr>
            <a:r>
              <a:rPr lang="en-US" sz="2400" b="0" i="0" u="none" strike="noStrike" dirty="0">
                <a:solidFill>
                  <a:srgbClr val="000000"/>
                </a:solidFill>
                <a:effectLst/>
                <a:latin typeface="Angsana New" panose="02020603050405020304" pitchFamily="18" charset="-34"/>
                <a:cs typeface="Angsana New" panose="02020603050405020304" pitchFamily="18" charset="-34"/>
              </a:rPr>
              <a:t>If you believe you have been subjected to discrimination or harassment, you may file a formal complaint with the appropriate governmental agency.  Contact information for governmental agencies can be found in the NRC Handbook of Personnel Policies and Procedures.   </a:t>
            </a:r>
          </a:p>
        </p:txBody>
      </p:sp>
    </p:spTree>
    <p:extLst>
      <p:ext uri="{BB962C8B-B14F-4D97-AF65-F5344CB8AC3E}">
        <p14:creationId xmlns:p14="http://schemas.microsoft.com/office/powerpoint/2010/main" val="3230046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E5204-0954-ABA6-7A69-6E2E5862FFAC}"/>
              </a:ext>
            </a:extLst>
          </p:cNvPr>
          <p:cNvSpPr>
            <a:spLocks noGrp="1"/>
          </p:cNvSpPr>
          <p:nvPr>
            <p:ph type="title"/>
          </p:nvPr>
        </p:nvSpPr>
        <p:spPr>
          <a:xfrm>
            <a:off x="628650" y="365127"/>
            <a:ext cx="7886700" cy="854074"/>
          </a:xfrm>
        </p:spPr>
        <p:txBody>
          <a:bodyPr>
            <a:normAutofit/>
          </a:bodyPr>
          <a:lstStyle/>
          <a:p>
            <a:pPr algn="ctr"/>
            <a:r>
              <a:rPr lang="en-US" sz="3600" dirty="0">
                <a:latin typeface="Angsana New" panose="02020603050405020304" pitchFamily="18" charset="-34"/>
                <a:cs typeface="Angsana New" panose="02020603050405020304" pitchFamily="18" charset="-34"/>
              </a:rPr>
              <a:t>Sexual Discrimination and Harassment</a:t>
            </a:r>
          </a:p>
        </p:txBody>
      </p:sp>
      <p:sp>
        <p:nvSpPr>
          <p:cNvPr id="3" name="Content Placeholder 2">
            <a:extLst>
              <a:ext uri="{FF2B5EF4-FFF2-40B4-BE49-F238E27FC236}">
                <a16:creationId xmlns:a16="http://schemas.microsoft.com/office/drawing/2014/main" id="{63166161-D286-3484-2E2A-577E08BB95B6}"/>
              </a:ext>
            </a:extLst>
          </p:cNvPr>
          <p:cNvSpPr>
            <a:spLocks noGrp="1"/>
          </p:cNvSpPr>
          <p:nvPr>
            <p:ph idx="1"/>
          </p:nvPr>
        </p:nvSpPr>
        <p:spPr>
          <a:xfrm>
            <a:off x="628650" y="1295400"/>
            <a:ext cx="7886700" cy="4881563"/>
          </a:xfrm>
        </p:spPr>
        <p:txBody>
          <a:bodyPr>
            <a:normAutofit/>
          </a:bodyPr>
          <a:lstStyle/>
          <a:p>
            <a:pPr rtl="0">
              <a:spcBef>
                <a:spcPts val="0"/>
              </a:spcBef>
              <a:spcAft>
                <a:spcPts val="0"/>
              </a:spcAft>
            </a:pPr>
            <a:r>
              <a:rPr lang="en-US" sz="2800" b="0" i="0" u="none" strike="noStrike" dirty="0">
                <a:solidFill>
                  <a:srgbClr val="000000"/>
                </a:solidFill>
                <a:effectLst/>
                <a:latin typeface="Angsana New" panose="02020603050405020304" pitchFamily="18" charset="-34"/>
                <a:cs typeface="Angsana New" panose="02020603050405020304" pitchFamily="18" charset="-34"/>
              </a:rPr>
              <a:t>Under Federal law, sexual harassment means conduct on the basis of sex that satisfies one or more of the following: </a:t>
            </a:r>
            <a:endParaRPr lang="en-US" sz="2800" b="0" dirty="0">
              <a:effectLst/>
              <a:latin typeface="Angsana New" panose="02020603050405020304" pitchFamily="18" charset="-34"/>
              <a:cs typeface="Angsana New" panose="02020603050405020304" pitchFamily="18" charset="-34"/>
            </a:endParaRPr>
          </a:p>
          <a:p>
            <a:pPr lvl="1" fontAlgn="base">
              <a:spcBef>
                <a:spcPts val="0"/>
              </a:spcBef>
            </a:pPr>
            <a:r>
              <a:rPr lang="en-US" sz="2500" b="0" i="0" u="none" strike="noStrike" dirty="0">
                <a:solidFill>
                  <a:srgbClr val="000000"/>
                </a:solidFill>
                <a:effectLst/>
                <a:latin typeface="Angsana New" panose="02020603050405020304" pitchFamily="18" charset="-34"/>
                <a:cs typeface="Angsana New" panose="02020603050405020304" pitchFamily="18" charset="-34"/>
              </a:rPr>
              <a:t>An employee of the recipient conditioning the provision of an aid, benefit, or service of the recipient on an individual’s participation in unwelcome sexual conduct (“quid pro quo harassment”); </a:t>
            </a:r>
          </a:p>
          <a:p>
            <a:pPr lvl="1" fontAlgn="base">
              <a:spcBef>
                <a:spcPts val="0"/>
              </a:spcBef>
            </a:pPr>
            <a:r>
              <a:rPr lang="en-US" sz="2500" b="0" i="0" u="none" strike="noStrike" dirty="0">
                <a:solidFill>
                  <a:srgbClr val="000000"/>
                </a:solidFill>
                <a:effectLst/>
                <a:latin typeface="Angsana New" panose="02020603050405020304" pitchFamily="18" charset="-34"/>
                <a:cs typeface="Angsana New" panose="02020603050405020304" pitchFamily="18" charset="-34"/>
              </a:rPr>
              <a:t>Unwelcome conduct determined by a reasonable person to be so severe, pervasive, and objectively offensive that it effectively denies a person equal access to the recipient’s education program or activity (“hostile environment harassment”); or</a:t>
            </a:r>
          </a:p>
          <a:p>
            <a:pPr lvl="1" fontAlgn="base">
              <a:spcBef>
                <a:spcPts val="0"/>
              </a:spcBef>
            </a:pPr>
            <a:r>
              <a:rPr lang="en-US" sz="2500" b="0" i="0" u="none" strike="noStrike" dirty="0">
                <a:solidFill>
                  <a:srgbClr val="000000"/>
                </a:solidFill>
                <a:effectLst/>
                <a:latin typeface="Angsana New" panose="02020603050405020304" pitchFamily="18" charset="-34"/>
                <a:cs typeface="Angsana New" panose="02020603050405020304" pitchFamily="18" charset="-34"/>
              </a:rPr>
              <a:t>“Sexual assault” as defined in 20 U.S.C. 1092(f)(6)(A)(v), “dating violence” as defined in 34 U.S.C. 12291(a)(10), “domestic violence” as defined in 34 U.S.C. 12291(a)(8), or “stalking” as defined in 34 U.S.C. 12291(a)(30)</a:t>
            </a:r>
          </a:p>
          <a:p>
            <a:endParaRPr lang="en-US" dirty="0"/>
          </a:p>
        </p:txBody>
      </p:sp>
      <p:sp>
        <p:nvSpPr>
          <p:cNvPr id="4" name="Slide Number Placeholder 3">
            <a:extLst>
              <a:ext uri="{FF2B5EF4-FFF2-40B4-BE49-F238E27FC236}">
                <a16:creationId xmlns:a16="http://schemas.microsoft.com/office/drawing/2014/main" id="{588F73B9-0BCD-5745-1D69-EDBB183DCCEF}"/>
              </a:ext>
            </a:extLst>
          </p:cNvPr>
          <p:cNvSpPr>
            <a:spLocks noGrp="1"/>
          </p:cNvSpPr>
          <p:nvPr>
            <p:ph type="sldNum" sz="quarter" idx="12"/>
          </p:nvPr>
        </p:nvSpPr>
        <p:spPr/>
        <p:txBody>
          <a:bodyPr/>
          <a:lstStyle/>
          <a:p>
            <a:fld id="{01B498DE-7188-46DB-92AD-679FE9C9FE06}" type="slidenum">
              <a:rPr lang="en-US" smtClean="0"/>
              <a:pPr/>
              <a:t>7</a:t>
            </a:fld>
            <a:endParaRPr lang="en-US"/>
          </a:p>
        </p:txBody>
      </p:sp>
    </p:spTree>
    <p:extLst>
      <p:ext uri="{BB962C8B-B14F-4D97-AF65-F5344CB8AC3E}">
        <p14:creationId xmlns:p14="http://schemas.microsoft.com/office/powerpoint/2010/main" val="3571579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26A0D-D56E-EC44-7516-F990E4F9E1C1}"/>
              </a:ext>
            </a:extLst>
          </p:cNvPr>
          <p:cNvSpPr>
            <a:spLocks noGrp="1"/>
          </p:cNvSpPr>
          <p:nvPr>
            <p:ph type="title"/>
          </p:nvPr>
        </p:nvSpPr>
        <p:spPr/>
        <p:txBody>
          <a:bodyPr>
            <a:normAutofit/>
          </a:bodyPr>
          <a:lstStyle/>
          <a:p>
            <a:pPr algn="ctr"/>
            <a:r>
              <a:rPr lang="en-US" sz="3600" dirty="0">
                <a:latin typeface="Angsana New" panose="02020603050405020304" pitchFamily="18" charset="-34"/>
                <a:cs typeface="Angsana New" panose="02020603050405020304" pitchFamily="18" charset="-34"/>
              </a:rPr>
              <a:t>Sexual Discrimination and Harassment Policies and Procedures</a:t>
            </a:r>
            <a:endParaRPr lang="en-US" sz="3600" dirty="0"/>
          </a:p>
        </p:txBody>
      </p:sp>
      <p:sp>
        <p:nvSpPr>
          <p:cNvPr id="3" name="Content Placeholder 2">
            <a:extLst>
              <a:ext uri="{FF2B5EF4-FFF2-40B4-BE49-F238E27FC236}">
                <a16:creationId xmlns:a16="http://schemas.microsoft.com/office/drawing/2014/main" id="{1B6E9CC7-DF34-84E8-DCF9-5B0755AB7A9E}"/>
              </a:ext>
            </a:extLst>
          </p:cNvPr>
          <p:cNvSpPr>
            <a:spLocks noGrp="1"/>
          </p:cNvSpPr>
          <p:nvPr>
            <p:ph idx="1"/>
          </p:nvPr>
        </p:nvSpPr>
        <p:spPr>
          <a:xfrm>
            <a:off x="628650" y="1825624"/>
            <a:ext cx="7886700" cy="4667249"/>
          </a:xfrm>
        </p:spPr>
        <p:txBody>
          <a:bodyPr>
            <a:normAutofit lnSpcReduction="10000"/>
          </a:bodyPr>
          <a:lstStyle/>
          <a:p>
            <a:pPr marL="0" indent="0" rtl="0">
              <a:spcBef>
                <a:spcPts val="0"/>
              </a:spcBef>
              <a:spcAft>
                <a:spcPts val="0"/>
              </a:spcAft>
              <a:buNone/>
            </a:pPr>
            <a:r>
              <a:rPr lang="en-US" sz="2400" b="1" i="0" u="none" strike="noStrike" dirty="0">
                <a:solidFill>
                  <a:srgbClr val="000000"/>
                </a:solidFill>
                <a:effectLst/>
                <a:latin typeface="Angsana New" panose="02020603050405020304" pitchFamily="18" charset="-34"/>
                <a:cs typeface="Angsana New" panose="02020603050405020304" pitchFamily="18" charset="-34"/>
              </a:rPr>
              <a:t>Complaints and Reports of Sexual Harassment</a:t>
            </a:r>
            <a:endParaRPr lang="en-US" sz="2400" b="0" dirty="0">
              <a:effectLst/>
              <a:latin typeface="Angsana New" panose="02020603050405020304" pitchFamily="18" charset="-34"/>
              <a:cs typeface="Angsana New" panose="02020603050405020304" pitchFamily="18" charset="-34"/>
            </a:endParaRPr>
          </a:p>
          <a:p>
            <a:pPr marL="0" indent="0" rtl="0">
              <a:spcBef>
                <a:spcPts val="0"/>
              </a:spcBef>
              <a:spcAft>
                <a:spcPts val="0"/>
              </a:spcAft>
              <a:buNone/>
            </a:pPr>
            <a:r>
              <a:rPr lang="en-US" sz="2400" b="0" i="0" u="none" strike="noStrike" dirty="0">
                <a:solidFill>
                  <a:srgbClr val="000000"/>
                </a:solidFill>
                <a:effectLst/>
                <a:latin typeface="Angsana New" panose="02020603050405020304" pitchFamily="18" charset="-34"/>
                <a:cs typeface="Angsana New" panose="02020603050405020304" pitchFamily="18" charset="-34"/>
              </a:rPr>
              <a:t>Upon receiving actual notice of alleged sexual harassment without a formal complaint, staff members must notify the Title IX Coordinator, </a:t>
            </a:r>
            <a:r>
              <a:rPr lang="en-US" sz="2400" b="1" i="0" u="none" strike="noStrike" dirty="0">
                <a:solidFill>
                  <a:srgbClr val="000000"/>
                </a:solidFill>
                <a:effectLst/>
                <a:latin typeface="Angsana New" panose="02020603050405020304" pitchFamily="18" charset="-34"/>
                <a:cs typeface="Angsana New" panose="02020603050405020304" pitchFamily="18" charset="-34"/>
              </a:rPr>
              <a:t>Marie Grable, Assistant Executive Director </a:t>
            </a:r>
            <a:r>
              <a:rPr lang="en-US" sz="2400" b="0" i="0" u="none" strike="noStrike" dirty="0">
                <a:solidFill>
                  <a:srgbClr val="000000"/>
                </a:solidFill>
                <a:effectLst/>
                <a:latin typeface="Angsana New" panose="02020603050405020304" pitchFamily="18" charset="-34"/>
                <a:cs typeface="Angsana New" panose="02020603050405020304" pitchFamily="18" charset="-34"/>
              </a:rPr>
              <a:t>(781-878-6056). The Title IX Coordinator must then contact the complainant within five school days of receiving the complaint and do the following: </a:t>
            </a:r>
            <a:endParaRPr lang="en-US" sz="2400" b="0" dirty="0">
              <a:effectLst/>
              <a:latin typeface="Angsana New" panose="02020603050405020304" pitchFamily="18" charset="-34"/>
              <a:cs typeface="Angsana New" panose="02020603050405020304" pitchFamily="18" charset="-34"/>
            </a:endParaRPr>
          </a:p>
          <a:p>
            <a:pPr lvl="1" fontAlgn="base">
              <a:spcBef>
                <a:spcPts val="0"/>
              </a:spcBef>
            </a:pPr>
            <a:r>
              <a:rPr lang="en-US" sz="2100" b="0" i="0" u="none" strike="noStrike" dirty="0">
                <a:solidFill>
                  <a:srgbClr val="000000"/>
                </a:solidFill>
                <a:effectLst/>
                <a:latin typeface="Angsana New" panose="02020603050405020304" pitchFamily="18" charset="-34"/>
                <a:cs typeface="Angsana New" panose="02020603050405020304" pitchFamily="18" charset="-34"/>
              </a:rPr>
              <a:t>Discuss and offer supportive measures; </a:t>
            </a:r>
          </a:p>
          <a:p>
            <a:pPr lvl="1" fontAlgn="base">
              <a:spcBef>
                <a:spcPts val="0"/>
              </a:spcBef>
            </a:pPr>
            <a:r>
              <a:rPr lang="en-US" sz="2100" b="0" i="0" u="none" strike="noStrike" dirty="0">
                <a:solidFill>
                  <a:srgbClr val="000000"/>
                </a:solidFill>
                <a:effectLst/>
                <a:latin typeface="Angsana New" panose="02020603050405020304" pitchFamily="18" charset="-34"/>
                <a:cs typeface="Angsana New" panose="02020603050405020304" pitchFamily="18" charset="-34"/>
              </a:rPr>
              <a:t>Consider the complainant’s wishes with respect to supportive measures; </a:t>
            </a:r>
          </a:p>
          <a:p>
            <a:pPr lvl="1" fontAlgn="base">
              <a:spcBef>
                <a:spcPts val="0"/>
              </a:spcBef>
            </a:pPr>
            <a:r>
              <a:rPr lang="en-US" sz="2100" b="0" i="0" u="none" strike="noStrike" dirty="0">
                <a:solidFill>
                  <a:srgbClr val="000000"/>
                </a:solidFill>
                <a:effectLst/>
                <a:latin typeface="Angsana New" panose="02020603050405020304" pitchFamily="18" charset="-34"/>
                <a:cs typeface="Angsana New" panose="02020603050405020304" pitchFamily="18" charset="-34"/>
              </a:rPr>
              <a:t>Explain that supportive measures may be received with or without filing a formal complaint; </a:t>
            </a:r>
          </a:p>
          <a:p>
            <a:pPr lvl="1" fontAlgn="base">
              <a:spcBef>
                <a:spcPts val="0"/>
              </a:spcBef>
            </a:pPr>
            <a:r>
              <a:rPr lang="en-US" sz="2100" b="0" i="0" u="none" strike="noStrike" dirty="0">
                <a:solidFill>
                  <a:srgbClr val="000000"/>
                </a:solidFill>
                <a:effectLst/>
                <a:latin typeface="Angsana New" panose="02020603050405020304" pitchFamily="18" charset="-34"/>
                <a:cs typeface="Angsana New" panose="02020603050405020304" pitchFamily="18" charset="-34"/>
              </a:rPr>
              <a:t>Determine whether the complainant wishes to file a formal complaint; and</a:t>
            </a:r>
          </a:p>
          <a:p>
            <a:pPr lvl="1" fontAlgn="base">
              <a:spcBef>
                <a:spcPts val="0"/>
              </a:spcBef>
            </a:pPr>
            <a:r>
              <a:rPr lang="en-US" sz="2100" b="0" i="0" u="none" strike="noStrike" dirty="0">
                <a:solidFill>
                  <a:srgbClr val="000000"/>
                </a:solidFill>
                <a:effectLst/>
                <a:latin typeface="Angsana New" panose="02020603050405020304" pitchFamily="18" charset="-34"/>
                <a:cs typeface="Angsana New" panose="02020603050405020304" pitchFamily="18" charset="-34"/>
              </a:rPr>
              <a:t>Explain to the complainant the purpose of filing a formal complaint.</a:t>
            </a:r>
          </a:p>
          <a:p>
            <a:pPr marL="0" indent="0" rtl="0">
              <a:spcBef>
                <a:spcPts val="0"/>
              </a:spcBef>
              <a:spcAft>
                <a:spcPts val="0"/>
              </a:spcAft>
              <a:buNone/>
            </a:pPr>
            <a:br>
              <a:rPr lang="en-US" sz="2400" b="0" dirty="0">
                <a:effectLst/>
                <a:latin typeface="Angsana New" panose="02020603050405020304" pitchFamily="18" charset="-34"/>
                <a:cs typeface="Angsana New" panose="02020603050405020304" pitchFamily="18" charset="-34"/>
              </a:rPr>
            </a:br>
            <a:r>
              <a:rPr lang="en-US" sz="2400" b="0" i="0" u="none" strike="noStrike" dirty="0">
                <a:solidFill>
                  <a:srgbClr val="000000"/>
                </a:solidFill>
                <a:effectLst/>
                <a:latin typeface="Angsana New" panose="02020603050405020304" pitchFamily="18" charset="-34"/>
                <a:cs typeface="Angsana New" panose="02020603050405020304" pitchFamily="18" charset="-34"/>
              </a:rPr>
              <a:t>The Title IX Coordinator must document in writing the supportive measures offered/provided or why no supportive measures were offered/provided.  Complainant and respondents must be offered supportive measures even if they do not file a formal complaint.</a:t>
            </a:r>
          </a:p>
          <a:p>
            <a:pPr marL="0" indent="0" rtl="0">
              <a:spcBef>
                <a:spcPts val="0"/>
              </a:spcBef>
              <a:spcAft>
                <a:spcPts val="0"/>
              </a:spcAft>
              <a:buNone/>
            </a:pPr>
            <a:endParaRPr lang="en-US" sz="2400" dirty="0">
              <a:solidFill>
                <a:srgbClr val="000000"/>
              </a:solidFill>
              <a:latin typeface="Angsana New" panose="02020603050405020304" pitchFamily="18" charset="-34"/>
              <a:cs typeface="Angsana New" panose="02020603050405020304" pitchFamily="18" charset="-34"/>
            </a:endParaRPr>
          </a:p>
          <a:p>
            <a:pPr marL="0" indent="0" algn="ctr" rtl="0">
              <a:spcBef>
                <a:spcPts val="0"/>
              </a:spcBef>
              <a:spcAft>
                <a:spcPts val="0"/>
              </a:spcAft>
              <a:buNone/>
            </a:pPr>
            <a:r>
              <a:rPr lang="en-US" sz="2400" b="1" dirty="0">
                <a:solidFill>
                  <a:srgbClr val="000000"/>
                </a:solidFill>
                <a:latin typeface="Angsana New" panose="02020603050405020304" pitchFamily="18" charset="-34"/>
                <a:cs typeface="Angsana New" panose="02020603050405020304" pitchFamily="18" charset="-34"/>
              </a:rPr>
              <a:t>Please refer to the NRC Policies and Procedural Manual for additional information.</a:t>
            </a:r>
            <a:endParaRPr lang="en-US" b="1" dirty="0"/>
          </a:p>
        </p:txBody>
      </p:sp>
      <p:sp>
        <p:nvSpPr>
          <p:cNvPr id="4" name="Slide Number Placeholder 3">
            <a:extLst>
              <a:ext uri="{FF2B5EF4-FFF2-40B4-BE49-F238E27FC236}">
                <a16:creationId xmlns:a16="http://schemas.microsoft.com/office/drawing/2014/main" id="{C2433FE6-2E49-5329-C005-FCC7D1FEAF8D}"/>
              </a:ext>
            </a:extLst>
          </p:cNvPr>
          <p:cNvSpPr>
            <a:spLocks noGrp="1"/>
          </p:cNvSpPr>
          <p:nvPr>
            <p:ph type="sldNum" sz="quarter" idx="12"/>
          </p:nvPr>
        </p:nvSpPr>
        <p:spPr/>
        <p:txBody>
          <a:bodyPr/>
          <a:lstStyle/>
          <a:p>
            <a:fld id="{01B498DE-7188-46DB-92AD-679FE9C9FE06}" type="slidenum">
              <a:rPr lang="en-US" smtClean="0"/>
              <a:pPr/>
              <a:t>8</a:t>
            </a:fld>
            <a:endParaRPr lang="en-US"/>
          </a:p>
        </p:txBody>
      </p:sp>
    </p:spTree>
    <p:extLst>
      <p:ext uri="{BB962C8B-B14F-4D97-AF65-F5344CB8AC3E}">
        <p14:creationId xmlns:p14="http://schemas.microsoft.com/office/powerpoint/2010/main" val="513749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black circle with blue and white hands in it&#10;&#10;Description automatically generated">
            <a:extLst>
              <a:ext uri="{FF2B5EF4-FFF2-40B4-BE49-F238E27FC236}">
                <a16:creationId xmlns:a16="http://schemas.microsoft.com/office/drawing/2014/main" id="{9B01DCA0-242E-2D35-8212-68F04A4573E6}"/>
              </a:ext>
            </a:extLst>
          </p:cNvPr>
          <p:cNvPicPr>
            <a:picLocks noChangeAspect="1"/>
          </p:cNvPicPr>
          <p:nvPr/>
        </p:nvPicPr>
        <p:blipFill>
          <a:blip r:embed="rId2"/>
          <a:stretch>
            <a:fillRect/>
          </a:stretch>
        </p:blipFill>
        <p:spPr>
          <a:xfrm>
            <a:off x="801097" y="1759590"/>
            <a:ext cx="2907124" cy="2907124"/>
          </a:xfrm>
          <a:prstGeom prst="rect">
            <a:avLst/>
          </a:prstGeom>
        </p:spPr>
      </p:pic>
      <p:sp>
        <p:nvSpPr>
          <p:cNvPr id="3" name="Content Placeholder 2">
            <a:extLst>
              <a:ext uri="{FF2B5EF4-FFF2-40B4-BE49-F238E27FC236}">
                <a16:creationId xmlns:a16="http://schemas.microsoft.com/office/drawing/2014/main" id="{7E2379BD-5DB9-6980-B276-C152414E0A21}"/>
              </a:ext>
            </a:extLst>
          </p:cNvPr>
          <p:cNvSpPr>
            <a:spLocks noGrp="1"/>
          </p:cNvSpPr>
          <p:nvPr>
            <p:ph idx="1"/>
          </p:nvPr>
        </p:nvSpPr>
        <p:spPr>
          <a:xfrm>
            <a:off x="4197376" y="941827"/>
            <a:ext cx="4316172" cy="4661531"/>
          </a:xfrm>
        </p:spPr>
        <p:txBody>
          <a:bodyPr anchor="t">
            <a:normAutofit/>
          </a:bodyPr>
          <a:lstStyle/>
          <a:p>
            <a:pPr marL="0" indent="0" algn="ctr">
              <a:buNone/>
            </a:pPr>
            <a:r>
              <a:rPr lang="en-US" sz="2800" dirty="0">
                <a:latin typeface="Angsana New"/>
                <a:cs typeface="Angsana New"/>
              </a:rPr>
              <a:t>Anti-Bullying and Cyberbullying </a:t>
            </a:r>
          </a:p>
          <a:p>
            <a:pPr marL="0" indent="0" algn="ctr">
              <a:buNone/>
            </a:pPr>
            <a:r>
              <a:rPr lang="en-US" sz="2800" dirty="0">
                <a:latin typeface="Angsana New"/>
                <a:cs typeface="Angsana New"/>
              </a:rPr>
              <a:t>Prevention Policies </a:t>
            </a:r>
            <a:endParaRPr lang="en-US" sz="2800" dirty="0">
              <a:latin typeface="Angsana New" panose="02020603050405020304" pitchFamily="18" charset="-34"/>
              <a:cs typeface="Angsana New" panose="02020603050405020304" pitchFamily="18" charset="-34"/>
            </a:endParaRPr>
          </a:p>
          <a:p>
            <a:pPr marL="0" indent="0" algn="ctr">
              <a:buNone/>
            </a:pPr>
            <a:endParaRPr lang="en-US" sz="2800" dirty="0">
              <a:latin typeface="Angsana New" panose="02020603050405020304" pitchFamily="18" charset="-34"/>
              <a:cs typeface="Angsana New" panose="02020603050405020304" pitchFamily="18" charset="-34"/>
            </a:endParaRPr>
          </a:p>
          <a:p>
            <a:pPr marL="0" indent="0" algn="ctr">
              <a:buNone/>
            </a:pPr>
            <a:endParaRPr lang="en-US" sz="2800" dirty="0">
              <a:latin typeface="Angsana New" panose="02020603050405020304" pitchFamily="18" charset="-34"/>
              <a:cs typeface="Angsana New" panose="02020603050405020304" pitchFamily="18" charset="-34"/>
            </a:endParaRPr>
          </a:p>
          <a:p>
            <a:pPr marL="0" indent="0" algn="ctr">
              <a:buNone/>
            </a:pPr>
            <a:r>
              <a:rPr lang="en-US" sz="2800" dirty="0">
                <a:latin typeface="Angsana New"/>
                <a:cs typeface="Angsana New"/>
              </a:rPr>
              <a:t>Presenters: </a:t>
            </a:r>
          </a:p>
          <a:p>
            <a:pPr marL="0" indent="0" algn="ctr">
              <a:buNone/>
            </a:pPr>
            <a:r>
              <a:rPr lang="en-US" sz="2800" dirty="0">
                <a:latin typeface="Angsana New"/>
                <a:cs typeface="Angsana New"/>
              </a:rPr>
              <a:t>Andrew Manning, Program Coordinator</a:t>
            </a:r>
          </a:p>
          <a:p>
            <a:pPr marL="0" indent="0" algn="ctr">
              <a:buNone/>
            </a:pPr>
            <a:r>
              <a:rPr lang="en-US" sz="2800" dirty="0">
                <a:latin typeface="Angsana New"/>
                <a:cs typeface="Angsana New"/>
              </a:rPr>
              <a:t> &amp; Abby Horbach, Assistant Program Coordinator</a:t>
            </a:r>
            <a:endParaRPr lang="en-US" dirty="0"/>
          </a:p>
          <a:p>
            <a:pPr marL="0" indent="0" algn="ctr">
              <a:buNone/>
            </a:pPr>
            <a:r>
              <a:rPr lang="en-US" sz="2800" dirty="0">
                <a:latin typeface="Angsana New"/>
                <a:cs typeface="Angsana New"/>
              </a:rPr>
              <a:t>North River School</a:t>
            </a:r>
          </a:p>
        </p:txBody>
      </p:sp>
      <p:sp>
        <p:nvSpPr>
          <p:cNvPr id="12" name="Rectangle 11">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9144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028950" y="6400799"/>
            <a:ext cx="611504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66C60493-0F5B-64FA-3B8A-CEC4A08171DA}"/>
              </a:ext>
            </a:extLst>
          </p:cNvPr>
          <p:cNvSpPr>
            <a:spLocks noGrp="1"/>
          </p:cNvSpPr>
          <p:nvPr>
            <p:ph type="sldNum" sz="quarter" idx="12"/>
          </p:nvPr>
        </p:nvSpPr>
        <p:spPr>
          <a:xfrm>
            <a:off x="8778240" y="6455664"/>
            <a:ext cx="336042" cy="365125"/>
          </a:xfrm>
        </p:spPr>
        <p:txBody>
          <a:bodyPr>
            <a:normAutofit/>
          </a:bodyPr>
          <a:lstStyle/>
          <a:p>
            <a:pPr>
              <a:spcAft>
                <a:spcPts val="600"/>
              </a:spcAft>
            </a:pPr>
            <a:fld id="{01B498DE-7188-46DB-92AD-679FE9C9FE06}" type="slidenum">
              <a:rPr lang="en-US" sz="1000">
                <a:solidFill>
                  <a:srgbClr val="FFFFFF"/>
                </a:solidFill>
              </a:rPr>
              <a:pPr>
                <a:spcAft>
                  <a:spcPts val="600"/>
                </a:spcAft>
              </a:pPr>
              <a:t>9</a:t>
            </a:fld>
            <a:endParaRPr lang="en-US" sz="1000">
              <a:solidFill>
                <a:srgbClr val="FFFFFF"/>
              </a:solidFill>
            </a:endParaRPr>
          </a:p>
        </p:txBody>
      </p:sp>
    </p:spTree>
    <p:extLst>
      <p:ext uri="{BB962C8B-B14F-4D97-AF65-F5344CB8AC3E}">
        <p14:creationId xmlns:p14="http://schemas.microsoft.com/office/powerpoint/2010/main" val="3518637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AAE8B9AE60F174F91FB11A15ADC2FEF" ma:contentTypeVersion="3" ma:contentTypeDescription="Create a new document." ma:contentTypeScope="" ma:versionID="6f925a1f60f517fff2e46b7c2555f0f1">
  <xsd:schema xmlns:xsd="http://www.w3.org/2001/XMLSchema" xmlns:xs="http://www.w3.org/2001/XMLSchema" xmlns:p="http://schemas.microsoft.com/office/2006/metadata/properties" xmlns:ns3="50dc6fa4-e688-4703-8d3f-3865df62deab" targetNamespace="http://schemas.microsoft.com/office/2006/metadata/properties" ma:root="true" ma:fieldsID="66110ca7b21287e1797143dc8fa246f2" ns3:_="">
    <xsd:import namespace="50dc6fa4-e688-4703-8d3f-3865df62deab"/>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dc6fa4-e688-4703-8d3f-3865df62de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A9ED50-26FE-40E2-B84B-C93B1146E794}">
  <ds:schemaRefs>
    <ds:schemaRef ds:uri="http://schemas.microsoft.com/sharepoint/v3/contenttype/forms"/>
  </ds:schemaRefs>
</ds:datastoreItem>
</file>

<file path=customXml/itemProps2.xml><?xml version="1.0" encoding="utf-8"?>
<ds:datastoreItem xmlns:ds="http://schemas.openxmlformats.org/officeDocument/2006/customXml" ds:itemID="{3C96D0A8-119A-4F38-8A34-4AA676B707E7}">
  <ds:schemaRefs>
    <ds:schemaRef ds:uri="50dc6fa4-e688-4703-8d3f-3865df62dea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400091A-8FE3-425E-ACA3-6C978EDAA279}">
  <ds:schemaRefs>
    <ds:schemaRef ds:uri="http://schemas.microsoft.com/office/2006/documentManagement/types"/>
    <ds:schemaRef ds:uri="http://schemas.microsoft.com/office/2006/metadata/properties"/>
    <ds:schemaRef ds:uri="http://www.w3.org/XML/1998/namespace"/>
    <ds:schemaRef ds:uri="http://purl.org/dc/dcmitype/"/>
    <ds:schemaRef ds:uri="http://purl.org/dc/terms/"/>
    <ds:schemaRef ds:uri="50dc6fa4-e688-4703-8d3f-3865df62deab"/>
    <ds:schemaRef ds:uri="http://schemas.openxmlformats.org/package/2006/metadata/core-propertie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45128</TotalTime>
  <Words>3734</Words>
  <Application>Microsoft Office PowerPoint</Application>
  <PresentationFormat>On-screen Show (4:3)</PresentationFormat>
  <Paragraphs>386</Paragraphs>
  <Slides>44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Angsana New</vt:lpstr>
      <vt:lpstr>Arial</vt:lpstr>
      <vt:lpstr>Bookman Old Style</vt:lpstr>
      <vt:lpstr>Calibri</vt:lpstr>
      <vt:lpstr>Calibri Light</vt:lpstr>
      <vt:lpstr>Tahoma</vt:lpstr>
      <vt:lpstr>Times New Roman</vt:lpstr>
      <vt:lpstr>Wingdings</vt:lpstr>
      <vt:lpstr>Wingdings,Sans-Serif</vt:lpstr>
      <vt:lpstr>Office Theme</vt:lpstr>
      <vt:lpstr>Annual Mandated Training 2023-2024   </vt:lpstr>
      <vt:lpstr>Purpose of Training </vt:lpstr>
      <vt:lpstr>Agenda</vt:lpstr>
      <vt:lpstr>PowerPoint Presentation</vt:lpstr>
      <vt:lpstr>Non-Discrimination and Harassment</vt:lpstr>
      <vt:lpstr>Non-Discrimination and Harassment Complaint Procedure</vt:lpstr>
      <vt:lpstr>Sexual Discrimination and Harassment</vt:lpstr>
      <vt:lpstr>Sexual Discrimination and Harassment Policies and Procedures</vt:lpstr>
      <vt:lpstr>PowerPoint Presentation</vt:lpstr>
      <vt:lpstr>Student Anti-bullying &amp; Cyberbullying </vt:lpstr>
      <vt:lpstr>PowerPoint Presentation</vt:lpstr>
      <vt:lpstr> Mandated Reporting 51A </vt:lpstr>
      <vt:lpstr>PowerPoint Presentation</vt:lpstr>
      <vt:lpstr>Physical Restraint </vt:lpstr>
      <vt:lpstr>When may you not use Physical Restraint?</vt:lpstr>
      <vt:lpstr>Proper Administration of Physical Restraint</vt:lpstr>
      <vt:lpstr>Restraint Prevention and Follow-Up</vt:lpstr>
      <vt:lpstr>PowerPoint Presentation</vt:lpstr>
      <vt:lpstr>Student Records and Confidentiality</vt:lpstr>
      <vt:lpstr>Parent Access to Student Records</vt:lpstr>
      <vt:lpstr>Non-Custodial Access to Student Records</vt:lpstr>
      <vt:lpstr>Access to Student Records</vt:lpstr>
      <vt:lpstr>Helpful reminders....</vt:lpstr>
      <vt:lpstr>Student Records...</vt:lpstr>
      <vt:lpstr>PowerPoint Presentation</vt:lpstr>
      <vt:lpstr>Social Media</vt:lpstr>
      <vt:lpstr>Hold for Diane</vt:lpstr>
      <vt:lpstr>PowerPoint Presentation</vt:lpstr>
      <vt:lpstr>Universal Precautions for School Settings</vt:lpstr>
      <vt:lpstr>Universal Precautions for School Settings</vt:lpstr>
      <vt:lpstr>PowerPoint Presentation</vt:lpstr>
      <vt:lpstr>Reporting Changes of Status</vt:lpstr>
      <vt:lpstr>PowerPoint Presentation</vt:lpstr>
      <vt:lpstr>Employee Conduct</vt:lpstr>
      <vt:lpstr>Employee Conduct... continued</vt:lpstr>
      <vt:lpstr>Organizational Chart &amp; Problem Resolution</vt:lpstr>
      <vt:lpstr>Organizational Chart &amp; Problem Resolution</vt:lpstr>
      <vt:lpstr>Organizational Chart &amp; Problem Resolution</vt:lpstr>
      <vt:lpstr>Hold for Ellen</vt:lpstr>
      <vt:lpstr>Handbook of Personnel Policies &amp; Procedures…</vt:lpstr>
      <vt:lpstr>Handbook of Transportation Policies &amp; Procedures…</vt:lpstr>
      <vt:lpstr>Conflict of Interest Law for Municipal Employees …</vt:lpstr>
      <vt:lpstr>NRC Technology Acceptable Use Policy…</vt:lpstr>
      <vt:lpstr>PowerPoint Presentation</vt:lpstr>
    </vt:vector>
  </TitlesOfParts>
  <Company>DCRSD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Civil Rights Training</dc:title>
  <dc:creator>2000-16</dc:creator>
  <cp:lastModifiedBy>Marie Grable</cp:lastModifiedBy>
  <cp:revision>1469</cp:revision>
  <cp:lastPrinted>2023-08-03T19:10:38Z</cp:lastPrinted>
  <dcterms:created xsi:type="dcterms:W3CDTF">2010-08-23T19:41:30Z</dcterms:created>
  <dcterms:modified xsi:type="dcterms:W3CDTF">2023-08-08T19:48:18Z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0x0101006AAE8B9AE60F174F91FB11A15ADC2FEF</vt:lpwstr>
  </property>
</Properties>
</file>